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302238ad574e91" /><Relationship Type="http://schemas.openxmlformats.org/officeDocument/2006/relationships/extended-properties" Target="/docProps/app.xml" Id="R0c85ca0c6f5648d2" /><Relationship Type="http://schemas.openxmlformats.org/officeDocument/2006/relationships/officeDocument" Target="/ppt/presentation.xml" Id="R96c1a04920574fa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426dbd84ea4aa8"/>
  </p:sldMasterIdLst>
  <p:notesMasterIdLst>
    <p:notesMasterId xmlns:r="http://schemas.openxmlformats.org/officeDocument/2006/relationships" r:id="Rb596d1abd8644880"/>
  </p:notesMasterIdLst>
  <p:sldIdLst>
    <p:sldId xmlns:r="http://schemas.openxmlformats.org/officeDocument/2006/relationships" id="256" r:id="R416e2b5d536a47c8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0e284676a5d4c13" /><Relationship Type="http://schemas.openxmlformats.org/officeDocument/2006/relationships/slideMaster" Target="/ppt/slideMasters/slideMaster1.xml" Id="Rf9426dbd84ea4aa8" /><Relationship Type="http://schemas.openxmlformats.org/officeDocument/2006/relationships/notesMaster" Target="/ppt/notesMasters/notesMaster1.xml" Id="Rb596d1abd8644880" /><Relationship Type="http://schemas.openxmlformats.org/officeDocument/2006/relationships/presProps" Target="/ppt/presProps.xml" Id="Rdcf3218c4b1040ab" /><Relationship Type="http://schemas.openxmlformats.org/officeDocument/2006/relationships/tableStyles" Target="/ppt/tableStyles.xml" Id="R561237a3cb69436a" /><Relationship Type="http://schemas.openxmlformats.org/officeDocument/2006/relationships/slide" Target="/ppt/slides/slide1.xml" Id="R416e2b5d536a47c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47cfda7ec894c7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e4a8274fbad47c2" /><Relationship Type="http://schemas.openxmlformats.org/officeDocument/2006/relationships/notesMaster" Target="/ppt/notesMasters/notesMaster1.xml" Id="Rdd83f245131d461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https://delcode.delaware.gov/title14/c089a/index.html</a:t>
            </a:r>
          </a:p>
          <a:p xmlns:a="http://schemas.openxmlformats.org/drawingml/2006/main">
            <a:r>
              <a:t>- https://volunteer.delaware.gov/delaware-volunteer-credit</a:t>
            </a:r>
          </a:p>
          <a:p xmlns:a="http://schemas.openxmlformats.org/drawingml/2006/main">
            <a:r>
              <a:t>- https://volunteer.delaware.gov/dvccounselorinformation</a:t>
            </a:r>
          </a:p>
          <a:p xmlns:a="http://schemas.openxmlformats.org/drawingml/2006/main">
            <a:r>
              <a:t>- https://volunteer.delaware.gov/dvcquestions</a:t>
            </a:r>
          </a:p>
          <a:p xmlns:a="http://schemas.openxmlformats.org/drawingml/2006/main">
            <a:r>
              <a:t>- https://volunteer.delaware.gov/dvcstudentinformation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Delaware Office of Volunteerism/program owner; current credit, hour, eligibility, documentation and school-role rules.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6cbb512a054ca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013042d4b14412e" /><Relationship Type="http://schemas.openxmlformats.org/officeDocument/2006/relationships/slideLayout" Target="/ppt/slideLayouts/slideLayout1.xml" Id="R3c757bdea58d4fc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757bdea58d4fc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7f6bc0bded47a6" /><Relationship Type="http://schemas.openxmlformats.org/officeDocument/2006/relationships/image" Target="/ppt/media/image.png" Id="R289acbb95354431d" /><Relationship Type="http://schemas.openxmlformats.org/officeDocument/2006/relationships/hyperlink" Target="https://delcode.delaware.gov/title14/c089a/index.html" TargetMode="External" Id="R9c8d7e2e87ef4e91" /><Relationship Type="http://schemas.openxmlformats.org/officeDocument/2006/relationships/hyperlink" Target="https://volunteer.delaware.gov/delaware-volunteer-credit" TargetMode="External" Id="Rbf8db377e73f4745" /><Relationship Type="http://schemas.openxmlformats.org/officeDocument/2006/relationships/notesSlide" Target="/ppt/notesSlides/notesSlide1.xml" Id="R414614f068304a4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9acbb95354431d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E150C412-8331-41C1-B820-112F7A412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568C1883-AF5C-4F6E-990E-72DE75337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8B7CA5B0-652D-441B-A7D4-F753FF9CF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Delaware Volunteer Credit and Office of Volunteerism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3CA898BF-1ADC-4C44-882D-1A469D706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6086A2A1-CF05-4F58-ABAD-58B51EC5E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Delaware's volunteer-credit process requires students and counselors to confirm local participation, qualifying service, documentation, and transcript-posting steps before service begins.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C48ED52B-E50A-4EA9-A494-D37F7B045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21FD7164-B8BA-4E7C-A17E-87FF544CE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F33C90E9-0244-4829-ACCB-97327CA81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Volunteer Delaware is the official starting point for current student and counselor instructions.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The school or district confirms participation and controls its local approval and transcript workflow.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8A7A2436-0AB1-421A-959F-30FF30AA7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A31014F1-3673-496D-983B-EEBECE99E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3D692054-4930-4F18-B6DD-DCF0551B2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5C5C19B1-133F-4A76-9816-6AA52D4A3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that every activity or documentation method qualifies.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credit amount, posting date, or acceptance until current state and local rules are verified.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A6F10FA9-2EED-4DB2-9DBB-DD226FF12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the school counselor whether the school participates and what local approval is required.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Read the current Volunteer Delaware student instructions before beginning service.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Confirm that the organization, activity, schedule, and documentation method qualify.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5A3DB2BA-C35F-4D00-894F-3A9E2E99B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2B008D04-63FC-4475-A09F-9312E0979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9c8d7e2e87ef4e91"/>
              </a:rPr>
              <a:t>delcode.delaware.gov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bf8db377e73f4745"/>
              </a:rPr>
              <a:t>volunteer.delaware.gov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54000E83-8CDB-44D5-B3F6-6A7E064E7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620141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2026-08-09T18:29:14.0540000Z</dcterms:created>
  <dcterms:modified xsi:type="dcterms:W3CDTF">2026-08-09T18:29:14.0540000Z</dcterms:modified>
</coreProperties>
</file>