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7f9a54241844c7" /><Relationship Type="http://schemas.openxmlformats.org/officeDocument/2006/relationships/extended-properties" Target="/docProps/app.xml" Id="Rfe0744ab8a8a4744" /><Relationship Type="http://schemas.openxmlformats.org/officeDocument/2006/relationships/officeDocument" Target="/ppt/presentation.xml" Id="R5fb588d2eb4c40d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1afe1a29017479e"/>
  </p:sldMasterIdLst>
  <p:notesMasterIdLst>
    <p:notesMasterId xmlns:r="http://schemas.openxmlformats.org/officeDocument/2006/relationships" r:id="R1b5ed3fa0d10448c"/>
  </p:notesMasterIdLst>
  <p:sldIdLst>
    <p:sldId xmlns:r="http://schemas.openxmlformats.org/officeDocument/2006/relationships" id="256" r:id="R93ed2eb29d524e22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bf9aa60dcdc4732" /><Relationship Type="http://schemas.openxmlformats.org/officeDocument/2006/relationships/slideMaster" Target="/ppt/slideMasters/slideMaster1.xml" Id="Rd1afe1a29017479e" /><Relationship Type="http://schemas.openxmlformats.org/officeDocument/2006/relationships/notesMaster" Target="/ppt/notesMasters/notesMaster1.xml" Id="R1b5ed3fa0d10448c" /><Relationship Type="http://schemas.openxmlformats.org/officeDocument/2006/relationships/presProps" Target="/ppt/presProps.xml" Id="Rfa1c3f88f9904aaa" /><Relationship Type="http://schemas.openxmlformats.org/officeDocument/2006/relationships/tableStyles" Target="/ppt/tableStyles.xml" Id="Rdfea5a21733b460f" /><Relationship Type="http://schemas.openxmlformats.org/officeDocument/2006/relationships/slide" Target="/ppt/slides/slide1.xml" Id="R93ed2eb29d524e2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a5b1292955d4a5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f8e750aaaa3431b" /><Relationship Type="http://schemas.openxmlformats.org/officeDocument/2006/relationships/notesMaster" Target="/ppt/notesMasters/notesMaster1.xml" Id="R9ee2cb12523b477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https://standbymede.org/stand-by-me-nexgen/fafsa/</a:t>
            </a:r>
          </a:p>
          <a:p xmlns:a="http://schemas.openxmlformats.org/drawingml/2006/main">
            <a:r>
              <a:t>- https://studentaid.gov/articles/fafsa-student-steps/</a:t>
            </a:r>
          </a:p>
          <a:p xmlns:a="http://schemas.openxmlformats.org/drawingml/2006/main">
            <a:r>
              <a:t>- https://studentaid.gov/articles/fafsa-submission-summary/</a:t>
            </a:r>
          </a:p>
          <a:p xmlns:a="http://schemas.openxmlformats.org/drawingml/2006/main">
            <a:r>
              <a:t>- https://studentaid.gov/articles/key-facts-accounts/</a:t>
            </a:r>
          </a:p>
          <a:p xmlns:a="http://schemas.openxmlformats.org/drawingml/2006/main">
            <a:r>
              <a:t>- https://www.delawarestudentsuccess.org/fafsa/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current federal student-aid and DHEO experts; annual form, contributor, deadline and state-aid changes.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5e091562cf43f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303aeeaaee84340" /><Relationship Type="http://schemas.openxmlformats.org/officeDocument/2006/relationships/slideLayout" Target="/ppt/slideLayouts/slideLayout1.xml" Id="Rf16da0cccdd44f2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16da0cccdd44f2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9b82d529fa45bd" /><Relationship Type="http://schemas.openxmlformats.org/officeDocument/2006/relationships/image" Target="/ppt/media/image.png" Id="Re2b6bfabf24b49df" /><Relationship Type="http://schemas.openxmlformats.org/officeDocument/2006/relationships/hyperlink" Target="https://standbymede.org/stand-by-me-nexgen/fafsa/" TargetMode="External" Id="Rd9c4a3acfcb94e7c" /><Relationship Type="http://schemas.openxmlformats.org/officeDocument/2006/relationships/hyperlink" Target="https://studentaid.gov/articles/fafsa-student-steps/" TargetMode="External" Id="R87308de12b2a4e9e" /><Relationship Type="http://schemas.openxmlformats.org/officeDocument/2006/relationships/notesSlide" Target="/ppt/notesSlides/notesSlide1.xml" Id="Rfa60546118044a1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b6bfabf24b49df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1EB36E7D-BEB9-45CA-B847-7C994D074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A6191EA9-9D5E-43CD-B305-25B099C2C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33A879CB-7430-49E2-A70A-244D7A74F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FAFSA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CDD12A9E-11E1-4330-A72B-4487A370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435D27DA-8CF9-4159-B7BF-A5D6F481A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Use the FAFSA for the correct award year and complete every required student and contributor section.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69512806-88F9-4A1D-B650-1C94ADA5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BF9A029E-DBEE-4AA7-A9C3-966B52E4C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9A1695A4-46E9-4F89-AC0C-3B76AFD43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Confirm the correct award year and the student's federal, state, and institution deadlines.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Help the student identify required contributors without creating or controlling another person's account.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Use current official instructions for account, consent, signature, tax, and form questions.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E7EA06DC-2691-4FC2-B8EB-4EE7AF0FC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29974B1D-DD43-44D1-9AAA-828911D8A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B4288736-BADA-4ED9-9D0F-FC82AD8DF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73B0BEA8-1E5E-4AEE-8905-979EC8B1A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597CAD21-CA9A-4B7D-BD16-F09B3118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9BBAAF80-3F8C-47C6-A157-BD1B4FD87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95610928-884E-49E4-A50B-91591092D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Confirm the correct award year and current deadlines.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Create or recover separate StudentAid.gov accounts for the student and each required contributor.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Gather the identity, financial, and school information requested by the current form.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F21DD740-795A-402A-8640-CA2888D9F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B5BDB84A-EC07-4660-B823-24F0A0F49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d9c4a3acfcb94e7c"/>
              </a:rPr>
              <a:t>standbymede.org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87308de12b2a4e9e"/>
              </a:rPr>
              <a:t>studentaid.gov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109AC820-236E-4EE5-86E0-79018F92E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9526181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2026-08-09T18:29:13.7310000Z</dcterms:created>
  <dcterms:modified xsi:type="dcterms:W3CDTF">2026-08-09T18:29:13.7310000Z</dcterms:modified>
</coreProperties>
</file>