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7252632166461f" /><Relationship Type="http://schemas.openxmlformats.org/officeDocument/2006/relationships/extended-properties" Target="/docProps/app.xml" Id="Rf2248918aa4b4e2a" /><Relationship Type="http://schemas.openxmlformats.org/officeDocument/2006/relationships/officeDocument" Target="/ppt/presentation.xml" Id="R587a6eb9f5cc46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f11d57199b46f4"/>
  </p:sldMasterIdLst>
  <p:notesMasterIdLst>
    <p:notesMasterId xmlns:r="http://schemas.openxmlformats.org/officeDocument/2006/relationships" r:id="R3e9779a07f894411"/>
  </p:notesMasterIdLst>
  <p:sldIdLst>
    <p:sldId xmlns:r="http://schemas.openxmlformats.org/officeDocument/2006/relationships" id="256" r:id="Rc94dcd71bd4e4dc0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41449587ee4c24" /><Relationship Type="http://schemas.openxmlformats.org/officeDocument/2006/relationships/slideMaster" Target="/ppt/slideMasters/slideMaster1.xml" Id="Rc4f11d57199b46f4" /><Relationship Type="http://schemas.openxmlformats.org/officeDocument/2006/relationships/notesMaster" Target="/ppt/notesMasters/notesMaster1.xml" Id="R3e9779a07f894411" /><Relationship Type="http://schemas.openxmlformats.org/officeDocument/2006/relationships/presProps" Target="/ppt/presProps.xml" Id="R754822f58a894de1" /><Relationship Type="http://schemas.openxmlformats.org/officeDocument/2006/relationships/tableStyles" Target="/ppt/tableStyles.xml" Id="R9278a32948244e99" /><Relationship Type="http://schemas.openxmlformats.org/officeDocument/2006/relationships/slide" Target="/ppt/slides/slide1.xml" Id="Rc94dcd71bd4e4d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ca8caec63a46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818d350f4f4886" /><Relationship Type="http://schemas.openxmlformats.org/officeDocument/2006/relationships/notesMaster" Target="/ppt/notesMasters/notesMaster1.xml" Id="R514aa3fdee664c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https://labor.delaware.gov/divisions/oolmi/</a:t>
            </a:r>
          </a:p>
          <a:p xmlns:a="http://schemas.openxmlformats.org/drawingml/2006/main">
            <a:r>
              <a:t>- https://www.bls.gov/ooh/</a:t>
            </a:r>
          </a:p>
          <a:p xmlns:a="http://schemas.openxmlformats.org/drawingml/2006/main">
            <a:r>
              <a:t>- https://www.careeronestop.org/Toolkit/Careers/Occupations/occupation-profile.aspx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labor-market/BLS data expert; current vintage, geography, wage and projection methodology.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6f8328aea544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6998a8292b443f" /><Relationship Type="http://schemas.openxmlformats.org/officeDocument/2006/relationships/slideLayout" Target="/ppt/slideLayouts/slideLayout1.xml" Id="Rd28fc68c4d6d4b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8fc68c4d6d4b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676484cfb439b" /><Relationship Type="http://schemas.openxmlformats.org/officeDocument/2006/relationships/image" Target="/ppt/media/image.png" Id="R8dae520931c14ade" /><Relationship Type="http://schemas.openxmlformats.org/officeDocument/2006/relationships/hyperlink" Target="https://labor.delaware.gov/divisions/oolmi/" TargetMode="External" Id="Rf7745c7f4d4e4937" /><Relationship Type="http://schemas.openxmlformats.org/officeDocument/2006/relationships/hyperlink" Target="https://www.bls.gov/ooh/" TargetMode="External" Id="R77a57144e5234cae" /><Relationship Type="http://schemas.openxmlformats.org/officeDocument/2006/relationships/notesSlide" Target="/ppt/notesSlides/notesSlide1.xml" Id="Rf7157f73458a4f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ae520931c14ade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BF7D28A-9F0E-4BDB-93FA-FAA64E88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7BCBBC5B-252A-4C4E-A17F-882953D0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79326E72-BA71-495C-AE1E-33D40BA2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Labor Market Information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6938B5E-9003-4833-9C2C-62307408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E081D53C-FE3B-4917-98A3-2ADA494E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Labor-market information helps students compare occupations when the measure, geography, source, and date are clear; it predicts trends, not an individual job outcome.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751F1169-7179-48F5-931D-EE70043B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CDD8B81D-854D-458C-B23D-51936DB7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2A3C21E6-FBC3-490C-94DE-34573713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Employment levels, projected growth, job openings, wages, and education requirements answer different questions.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National, Delaware, and local data should not be combined without clear labels and comparable time periods.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D0FE803B-738C-45B3-9CF0-6B31C1B0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C1FA609D-C2C0-42AD-B57C-7475469D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21C87CBD-C500-424C-B382-7FA12C44E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0E77AE99-0612-4452-9FFA-BA766779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imply that a projection guarantees a job.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combine geographies or time periods without clear labels.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5A804EDB-D152-4477-A173-E968E89C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occupation, geography, measure, and time period needed for the decision.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official Delaware and federal labor-market sources.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tasks, education, wages, employment, openings, and projections without treating them as identical measures.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97B2782-9A2B-424B-B720-F5338D5D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7C46B19-3D87-4C5A-8E3D-D34160D0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7745c7f4d4e4937"/>
              </a:rPr>
              <a:t>labor.delaware.gov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7a57144e5234cae"/>
              </a:rPr>
              <a:t>bls.gov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6EBB5DAB-764D-463A-BEF9-38609C81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582041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2026-08-09T18:29:13.5570000Z</dcterms:created>
  <dcterms:modified xsi:type="dcterms:W3CDTF">2026-08-09T18:29:13.5570000Z</dcterms:modified>
</coreProperties>
</file>