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83bf2e8083f4073" /><Relationship Type="http://schemas.openxmlformats.org/officeDocument/2006/relationships/extended-properties" Target="/docProps/app.xml" Id="R84be9d58a7c549eb" /><Relationship Type="http://schemas.openxmlformats.org/officeDocument/2006/relationships/officeDocument" Target="/ppt/presentation.xml" Id="R13b85bb68d5f474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4e683922f9e49b5"/>
  </p:sldMasterIdLst>
  <p:notesMasterIdLst>
    <p:notesMasterId xmlns:r="http://schemas.openxmlformats.org/officeDocument/2006/relationships" r:id="Rc833d3bd725544d3"/>
  </p:notesMasterIdLst>
  <p:sldIdLst>
    <p:sldId xmlns:r="http://schemas.openxmlformats.org/officeDocument/2006/relationships" id="256" r:id="R73f0a47641344667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3fc674245ae4f37" /><Relationship Type="http://schemas.openxmlformats.org/officeDocument/2006/relationships/slideMaster" Target="/ppt/slideMasters/slideMaster1.xml" Id="R44e683922f9e49b5" /><Relationship Type="http://schemas.openxmlformats.org/officeDocument/2006/relationships/notesMaster" Target="/ppt/notesMasters/notesMaster1.xml" Id="Rc833d3bd725544d3" /><Relationship Type="http://schemas.openxmlformats.org/officeDocument/2006/relationships/presProps" Target="/ppt/presProps.xml" Id="Rdf4c3a90f4f24ee6" /><Relationship Type="http://schemas.openxmlformats.org/officeDocument/2006/relationships/tableStyles" Target="/ppt/tableStyles.xml" Id="R9475d97383fd4900" /><Relationship Type="http://schemas.openxmlformats.org/officeDocument/2006/relationships/slide" Target="/ppt/slides/slide1.xml" Id="R73f0a4764134466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cd87dc1166d45c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340bfa589a24a29" /><Relationship Type="http://schemas.openxmlformats.org/officeDocument/2006/relationships/notesMaster" Target="/ppt/notesMasters/notesMaster1.xml" Id="Rcdd1c74967474d8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https://studentaid.gov/understand-aid/eligibility/requirements/non-us-citizens</a:t>
            </a:r>
          </a:p>
          <a:p xmlns:a="http://schemas.openxmlformats.org/drawingml/2006/main">
            <a:r>
              <a:t>- https://www.delawarestudentsuccess.org/</a:t>
            </a:r>
          </a:p>
          <a:p xmlns:a="http://schemas.openxmlformats.org/drawingml/2006/main">
            <a:r>
              <a:t>- https://www.udel.edu/apply/undergraduate-admissions/first-year-students/undocumented-students/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qualified immigration/access and financial-aid experts; state/federal rules, confidentiality and no legal advice.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c6dfeaeeec446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d8286a330444f3e" /><Relationship Type="http://schemas.openxmlformats.org/officeDocument/2006/relationships/slideLayout" Target="/ppt/slideLayouts/slideLayout1.xml" Id="R6891f342aa224a8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891f342aa224a8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bfd503ef5a45bf" /><Relationship Type="http://schemas.openxmlformats.org/officeDocument/2006/relationships/image" Target="/ppt/media/image.png" Id="R4ea3ad644c5a4504" /><Relationship Type="http://schemas.openxmlformats.org/officeDocument/2006/relationships/hyperlink" Target="https://studentaid.gov/understand-aid/eligibility/requirements/non-us-citizens" TargetMode="External" Id="Rd7faa58883ba4198" /><Relationship Type="http://schemas.openxmlformats.org/officeDocument/2006/relationships/hyperlink" Target="https://www.delawarestudentsuccess.org/" TargetMode="External" Id="R3dd82f1ae5f54f07" /><Relationship Type="http://schemas.openxmlformats.org/officeDocument/2006/relationships/notesSlide" Target="/ppt/notesSlides/notesSlide1.xml" Id="R75564a03b07d47a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a3ad644c5a4504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85094059-7BBE-4E1C-9134-ADBD370E9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F24D4022-AFD1-4BAB-8447-FD1056359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D3C0AF49-6734-47D2-AF6D-3942D1BA3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Undocumented Student College Access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7A63CEFD-9328-456F-A399-58785827C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0148154E-E981-4283-BAB6-494B64586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College access and aid options for undocumented students depend on current federal, state, institution, and scholarship rules; protect privacy and verify each option with the responsible owner.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3613D3A4-184D-41C9-9AF9-CC9CAA886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43AC5B66-3C9F-494B-92EE-8A3866A58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Build a college or training list without requiring unnecessary immigration-status disclosure.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6A8760C5-1C54-4B77-969D-FAB0F3A32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61BD6A0E-8EB7-4B1B-94D0-0411D62C1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provide legal advice. Do not assume one institution or state policy applies everywhere.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7077A218-E821-45EC-8825-799A4FC20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E4209D46-D735-4CE7-9090-38586B8AE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Search scholarships using each program's current eligibility rules and secure application route.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41D5879D-3BEE-4271-BDED-853099CCD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E3C87726-BDFC-48BB-88DF-A8C1E6605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85B92916-C2B4-44AA-9CBA-2255245AA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d7faa58883ba4198"/>
              </a:rPr>
              <a:t>studentaid.gov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3dd82f1ae5f54f07"/>
              </a:rPr>
              <a:t>delawarestudentsuccess.org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B51C1070-E7AD-473D-A4F0-EF9507FF5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9753968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2026-08-09T18:29:13.3830000Z</dcterms:created>
  <dcterms:modified xsi:type="dcterms:W3CDTF">2026-08-09T18:29:13.3830000Z</dcterms:modified>
</coreProperties>
</file>