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62c4c8a972343dc" /><Relationship Type="http://schemas.openxmlformats.org/officeDocument/2006/relationships/extended-properties" Target="/docProps/app.xml" Id="R9b310022f0394ed8" /><Relationship Type="http://schemas.openxmlformats.org/officeDocument/2006/relationships/officeDocument" Target="/ppt/presentation.xml" Id="R7cc00ef59f2f4d4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374e206274e48b5"/>
  </p:sldMasterIdLst>
  <p:notesMasterIdLst>
    <p:notesMasterId xmlns:r="http://schemas.openxmlformats.org/officeDocument/2006/relationships" r:id="R01f3db74bc7e4915"/>
  </p:notesMasterIdLst>
  <p:sldIdLst>
    <p:sldId xmlns:r="http://schemas.openxmlformats.org/officeDocument/2006/relationships" id="256" r:id="Rc25cd25a633b48b1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b4e51ef4e1f4e27" /><Relationship Type="http://schemas.openxmlformats.org/officeDocument/2006/relationships/slideMaster" Target="/ppt/slideMasters/slideMaster1.xml" Id="Rf374e206274e48b5" /><Relationship Type="http://schemas.openxmlformats.org/officeDocument/2006/relationships/notesMaster" Target="/ppt/notesMasters/notesMaster1.xml" Id="R01f3db74bc7e4915" /><Relationship Type="http://schemas.openxmlformats.org/officeDocument/2006/relationships/presProps" Target="/ppt/presProps.xml" Id="R40dcae145cb9449a" /><Relationship Type="http://schemas.openxmlformats.org/officeDocument/2006/relationships/tableStyles" Target="/ppt/tableStyles.xml" Id="R142bdc8fe40646b6" /><Relationship Type="http://schemas.openxmlformats.org/officeDocument/2006/relationships/slide" Target="/ppt/slides/slide1.xml" Id="Rc25cd25a633b48b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226a76beb9a45a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f1d3b8409bf48ee" /><Relationship Type="http://schemas.openxmlformats.org/officeDocument/2006/relationships/notesMaster" Target="/ppt/notesMasters/notesMaster1.xml" Id="Rb9dc3bc3c8104cf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https://labor.delaware.gov/divisions/dvr/transition-services/</a:t>
            </a:r>
          </a:p>
          <a:p xmlns:a="http://schemas.openxmlformats.org/drawingml/2006/main">
            <a:r>
              <a:t>- https://www.delawarestudentsuccess.org/success-for-students-w-disabilities/</a:t>
            </a:r>
          </a:p>
          <a:p xmlns:a="http://schemas.openxmlformats.org/drawingml/2006/main">
            <a:r>
              <a:t>- https://www.ed.gov/higher-education/students-disabilities-preparing-postsecondary-education</a:t>
            </a:r>
          </a:p>
          <a:p xmlns:a="http://schemas.openxmlformats.org/drawingml/2006/main">
            <a:r>
              <a:t>- https://www.ed.gov/teaching-and-administration/supporting-students/transition-of-students-with-disabilities-to-postsecondary-education-a-guide-for-high-school-educators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ADA/Section 504/AHEAD/IHE disability-support experts; accommodations are not automatic continuations of IEP services.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4f737b2d03b4e5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f19fd1baef34961" /><Relationship Type="http://schemas.openxmlformats.org/officeDocument/2006/relationships/slideLayout" Target="/ppt/slideLayouts/slideLayout1.xml" Id="Rb8897e4d13ad45e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8897e4d13ad45e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119ec449b54566" /><Relationship Type="http://schemas.openxmlformats.org/officeDocument/2006/relationships/image" Target="/ppt/media/image.png" Id="Re54cf0e97d0e4673" /><Relationship Type="http://schemas.openxmlformats.org/officeDocument/2006/relationships/hyperlink" Target="https://labor.delaware.gov/divisions/dvr/transition-services/" TargetMode="External" Id="R87d3fc03b58842e2" /><Relationship Type="http://schemas.openxmlformats.org/officeDocument/2006/relationships/hyperlink" Target="https://www.delawarestudentsuccess.org/success-for-students-w-disabilities/" TargetMode="External" Id="R7f4507f6573840e4" /><Relationship Type="http://schemas.openxmlformats.org/officeDocument/2006/relationships/notesSlide" Target="/ppt/notesSlides/notesSlide1.xml" Id="R61f0728121db4e9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4cf0e97d0e4673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E726BB64-A9DF-4F6A-95AE-8E5E5B803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C106E1B2-1F1B-4FA2-A5F8-BA1789902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70846E8C-26D6-43D8-8D38-449C48069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75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Students with Disabilities College Transition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AC5804B2-6684-42B6-A9C3-9724EF610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C5C7D62B-5BCC-4A18-BC77-C8223E29D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Postsecondary disability access is governed by different laws and processes from K-12 special education.</a:t>
            </a:r>
          </a:p>
        </p:txBody>
      </p:sp>
      <p:sp>
        <p:nvSpPr>
          <p:cNvPr id="7" name="help-title-accent">
            <a:extLst xmlns:a="http://schemas.openxmlformats.org/drawingml/2006/main">
              <a:ext uri="{FF2B5EF4-FFF2-40B4-BE49-F238E27FC236}">
                <a16:creationId xmlns:a16="http://schemas.microsoft.com/office/drawing/2014/main" id="{1356ABFB-C784-408D-940E-CDA5A22BA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help-title">
            <a:extLst xmlns:a="http://schemas.openxmlformats.org/drawingml/2006/main">
              <a:ext uri="{FF2B5EF4-FFF2-40B4-BE49-F238E27FC236}">
                <a16:creationId xmlns:a16="http://schemas.microsoft.com/office/drawing/2014/main" id="{B94DDFA9-D74C-4824-B213-3B38BFBA3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67532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How families can help</a:t>
            </a:r>
          </a:p>
        </p:txBody>
      </p:sp>
      <p:sp>
        <p:nvSpPr>
          <p:cNvPr id="9" name="help-points">
            <a:extLst xmlns:a="http://schemas.openxmlformats.org/drawingml/2006/main">
              <a:ext uri="{FF2B5EF4-FFF2-40B4-BE49-F238E27FC236}">
                <a16:creationId xmlns:a16="http://schemas.microsoft.com/office/drawing/2014/main" id="{3B660624-1A96-464F-9247-DC103567A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69342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Help the student describe access needs, effective supports, and self-advocacy goals.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Locate the accessibility or disability services office for each institution.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Ask the same core questions about requests, documentation, housing, testing, and assistive technology.</a:t>
            </a:r>
          </a:p>
        </p:txBody>
      </p:sp>
      <p:sp>
        <p:nvSpPr>
          <p:cNvPr id="10" name="questions-title-accent">
            <a:extLst xmlns:a="http://schemas.openxmlformats.org/drawingml/2006/main">
              <a:ext uri="{FF2B5EF4-FFF2-40B4-BE49-F238E27FC236}">
                <a16:creationId xmlns:a16="http://schemas.microsoft.com/office/drawing/2014/main" id="{7A4632B3-9EFC-4BD6-B869-274821953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questions-title">
            <a:extLst xmlns:a="http://schemas.openxmlformats.org/drawingml/2006/main">
              <a:ext uri="{FF2B5EF4-FFF2-40B4-BE49-F238E27FC236}">
                <a16:creationId xmlns:a16="http://schemas.microsoft.com/office/drawing/2014/main" id="{AA426FF6-F5C8-4CDF-8314-742AE16B1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6610350"/>
            <a:ext cx="31718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Questions to ask together</a:t>
            </a:r>
          </a:p>
        </p:txBody>
      </p:sp>
      <p:sp>
        <p:nvSpPr>
          <p:cNvPr id="12" name="questions">
            <a:extLst xmlns:a="http://schemas.openxmlformats.org/drawingml/2006/main">
              <a:ext uri="{FF2B5EF4-FFF2-40B4-BE49-F238E27FC236}">
                <a16:creationId xmlns:a16="http://schemas.microsoft.com/office/drawing/2014/main" id="{EF7FC49D-A556-441D-84CA-C0010243C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67550"/>
            <a:ext cx="33528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is the student's next action?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Who owns the information or decision?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should be verified before acting?</a:t>
            </a:r>
          </a:p>
        </p:txBody>
      </p:sp>
      <p:sp>
        <p:nvSpPr>
          <p:cNvPr id="13" name="family-divider">
            <a:extLst xmlns:a="http://schemas.openxmlformats.org/drawingml/2006/main">
              <a:ext uri="{FF2B5EF4-FFF2-40B4-BE49-F238E27FC236}">
                <a16:creationId xmlns:a16="http://schemas.microsoft.com/office/drawing/2014/main" id="{8D8DA694-D3ED-4434-B19A-24B8F8B0C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6657975"/>
            <a:ext cx="19050" cy="2076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tudent-title-accent">
            <a:extLst xmlns:a="http://schemas.openxmlformats.org/drawingml/2006/main">
              <a:ext uri="{FF2B5EF4-FFF2-40B4-BE49-F238E27FC236}">
                <a16:creationId xmlns:a16="http://schemas.microsoft.com/office/drawing/2014/main" id="{7C58B3E7-619A-492C-B3DC-77E2AA914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student-title">
            <a:extLst xmlns:a="http://schemas.openxmlformats.org/drawingml/2006/main">
              <a:ext uri="{FF2B5EF4-FFF2-40B4-BE49-F238E27FC236}">
                <a16:creationId xmlns:a16="http://schemas.microsoft.com/office/drawing/2014/main" id="{A422EA25-0DCC-4E8D-870E-4D24C1436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6610350"/>
            <a:ext cx="29622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the next move</a:t>
            </a:r>
          </a:p>
        </p:txBody>
      </p:sp>
      <p:sp>
        <p:nvSpPr>
          <p:cNvPr id="16" name="student-actions">
            <a:extLst xmlns:a="http://schemas.openxmlformats.org/drawingml/2006/main">
              <a:ext uri="{FF2B5EF4-FFF2-40B4-BE49-F238E27FC236}">
                <a16:creationId xmlns:a16="http://schemas.microsoft.com/office/drawing/2014/main" id="{634BE8EF-12A2-4947-A401-F390AA792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7067550"/>
            <a:ext cx="314325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Identify the student's access needs and transition goals.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Locate the accessibility or disability services office for each institution.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Ask about the request form, documentation, housing, testing, and assistive technology.</a:t>
            </a:r>
          </a:p>
        </p:txBody>
      </p:sp>
      <p:sp>
        <p:nvSpPr>
          <p:cNvPr id="17" name="footer-rule">
            <a:extLst xmlns:a="http://schemas.openxmlformats.org/drawingml/2006/main">
              <a:ext uri="{FF2B5EF4-FFF2-40B4-BE49-F238E27FC236}">
                <a16:creationId xmlns:a16="http://schemas.microsoft.com/office/drawing/2014/main" id="{88808213-3C2B-4B1F-AF6F-145B734DF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600F0DBC-2D02-4E8D-B233-4F158D0B9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87d3fc03b58842e2"/>
              </a:rPr>
              <a:t>labor.delaware.gov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7f4507f6573840e4"/>
              </a:rPr>
              <a:t>delawarestudentsuccess.org</a:t>
            </a:r>
          </a:p>
        </p:txBody>
      </p:sp>
      <p:sp>
        <p:nvSpPr>
          <p:cNvPr id="19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D23D775D-E093-4C13-BA83-8F663369A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24657492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2026-08-09T18:29:13.2200000Z</dcterms:created>
  <dcterms:modified xsi:type="dcterms:W3CDTF">2026-08-09T18:29:13.2200000Z</dcterms:modified>
</coreProperties>
</file>