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7dd82e76ce4186" /><Relationship Type="http://schemas.openxmlformats.org/officeDocument/2006/relationships/extended-properties" Target="/docProps/app.xml" Id="Rc4c03eea9ec04dae" /><Relationship Type="http://schemas.openxmlformats.org/officeDocument/2006/relationships/officeDocument" Target="/ppt/presentation.xml" Id="Raedf4e4f24e649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13c1d8cd2548ec"/>
  </p:sldMasterIdLst>
  <p:notesMasterIdLst>
    <p:notesMasterId xmlns:r="http://schemas.openxmlformats.org/officeDocument/2006/relationships" r:id="R1c36df555bc345d5"/>
  </p:notesMasterIdLst>
  <p:sldIdLst>
    <p:sldId xmlns:r="http://schemas.openxmlformats.org/officeDocument/2006/relationships" id="256" r:id="Rc1f3de0dbfd74d97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fa2a14bcde4cb7" /><Relationship Type="http://schemas.openxmlformats.org/officeDocument/2006/relationships/slideMaster" Target="/ppt/slideMasters/slideMaster1.xml" Id="Rbb13c1d8cd2548ec" /><Relationship Type="http://schemas.openxmlformats.org/officeDocument/2006/relationships/notesMaster" Target="/ppt/notesMasters/notesMaster1.xml" Id="R1c36df555bc345d5" /><Relationship Type="http://schemas.openxmlformats.org/officeDocument/2006/relationships/presProps" Target="/ppt/presProps.xml" Id="Rb9de3ea6445b4ab7" /><Relationship Type="http://schemas.openxmlformats.org/officeDocument/2006/relationships/tableStyles" Target="/ppt/tableStyles.xml" Id="Re68c19a043fb4e1a" /><Relationship Type="http://schemas.openxmlformats.org/officeDocument/2006/relationships/slide" Target="/ppt/slides/slide1.xml" Id="Rc1f3de0dbfd74d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b744632f9e47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d913d19176497e" /><Relationship Type="http://schemas.openxmlformats.org/officeDocument/2006/relationships/notesMaster" Target="/ppt/notesMasters/notesMaster1.xml" Id="R63c02528c0ed46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https://labor.delaware.gov/divisions/dvr/</a:t>
            </a:r>
          </a:p>
          <a:p xmlns:a="http://schemas.openxmlformats.org/drawingml/2006/main">
            <a:r>
              <a:t>- https://labor.delaware.gov/divisions/dvr/make-a-referral/</a:t>
            </a:r>
          </a:p>
          <a:p xmlns:a="http://schemas.openxmlformats.org/drawingml/2006/main">
            <a:r>
              <a:t>- https://labor.delaware.gov/divisions/dvr/pre-ets/</a:t>
            </a:r>
          </a:p>
          <a:p xmlns:a="http://schemas.openxmlformats.org/drawingml/2006/main">
            <a:r>
              <a:t>- https://labor.delaware.gov/divisions/dvr/transition-services/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DVR, DDOE special education and legal/accessibility expert; eligibility, consent, privacy and referrals.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4f9d05d6c742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84218a1e034180" /><Relationship Type="http://schemas.openxmlformats.org/officeDocument/2006/relationships/slideLayout" Target="/ppt/slideLayouts/slideLayout1.xml" Id="R2c925adb4c5a47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925adb4c5a47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57b79158c421a" /><Relationship Type="http://schemas.openxmlformats.org/officeDocument/2006/relationships/image" Target="/ppt/media/image.png" Id="R681da64ad92d4292" /><Relationship Type="http://schemas.openxmlformats.org/officeDocument/2006/relationships/hyperlink" Target="https://labor.delaware.gov/divisions/dvr/" TargetMode="External" Id="Rbaf734e8d5754396" /><Relationship Type="http://schemas.openxmlformats.org/officeDocument/2006/relationships/notesSlide" Target="/ppt/notesSlides/notesSlide1.xml" Id="R7c98d8b14f3240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da64ad92d4292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824A03E6-32EE-48F9-B1BF-FC0BE91D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D2C0FD30-5219-42C7-92A2-16D6FE6F6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7D2AE766-4095-499D-B861-C0009A0E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Students with Disabilities and Vocational Rehabilitation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D0B30E24-CF35-4D7D-8077-2B7861BF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0CACCF64-2058-4ABE-8E35-EB8C9448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referral starts contact; it does not guarantee eligibility.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B1B3F9E3-B46E-408A-8265-CEB573B1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B699DB4F-5ED7-4614-B924-6EBED022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B84D0FFF-F0FF-4019-94AA-93E54861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 referral starts contact; it does not guarantee eligibility.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 DVR counselor determines eligibility and develops a plan with the participant.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7E180722-289E-47F3-A06C-5A54FFC4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01C65558-CD08-4078-B949-E7E79FCC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8F72E1E9-5C59-4B9F-87B4-977E5753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2BE4824F-6D29-402E-91B4-11167E61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D8E28783-0546-40AA-8F62-EC0738C2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Clarify the employment or training goal.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DVR Transition Services and Pre-ETS.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Submit the official referral or connect with a school-based contact.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FAD27A2-92A2-4BBA-89ED-B8F4E2BA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ECBB40A2-2726-46D4-83C7-C39A7433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af734e8d5754396"/>
              </a:rPr>
              <a:t>labor.delaware.gov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418B670A-9888-4B14-BB9D-E3A139D6E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3084745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2026-08-09T18:29:13.0490000Z</dcterms:created>
  <dcterms:modified xsi:type="dcterms:W3CDTF">2026-08-09T18:29:13.0490000Z</dcterms:modified>
</coreProperties>
</file>