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2f5d63ab194d67" /><Relationship Type="http://schemas.openxmlformats.org/officeDocument/2006/relationships/extended-properties" Target="/docProps/app.xml" Id="Rccd5c33a4a8845c7" /><Relationship Type="http://schemas.openxmlformats.org/officeDocument/2006/relationships/officeDocument" Target="/ppt/presentation.xml" Id="R1cef8f91439a4b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e9024e2cb24e0e"/>
  </p:sldMasterIdLst>
  <p:notesMasterIdLst>
    <p:notesMasterId xmlns:r="http://schemas.openxmlformats.org/officeDocument/2006/relationships" r:id="R5b95b6e0fcd74558"/>
  </p:notesMasterIdLst>
  <p:sldIdLst>
    <p:sldId xmlns:r="http://schemas.openxmlformats.org/officeDocument/2006/relationships" id="256" r:id="R4879463fad7f4ee5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e558b2e59d4da2" /><Relationship Type="http://schemas.openxmlformats.org/officeDocument/2006/relationships/slideMaster" Target="/ppt/slideMasters/slideMaster1.xml" Id="R07e9024e2cb24e0e" /><Relationship Type="http://schemas.openxmlformats.org/officeDocument/2006/relationships/notesMaster" Target="/ppt/notesMasters/notesMaster1.xml" Id="R5b95b6e0fcd74558" /><Relationship Type="http://schemas.openxmlformats.org/officeDocument/2006/relationships/presProps" Target="/ppt/presProps.xml" Id="Rf5f5d62b0829476b" /><Relationship Type="http://schemas.openxmlformats.org/officeDocument/2006/relationships/tableStyles" Target="/ppt/tableStyles.xml" Id="Rad962e92c4e84235" /><Relationship Type="http://schemas.openxmlformats.org/officeDocument/2006/relationships/slide" Target="/ppt/slides/slide1.xml" Id="R4879463fad7f4e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925c6ddffe46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f949144e65482a" /><Relationship Type="http://schemas.openxmlformats.org/officeDocument/2006/relationships/notesMaster" Target="/ppt/notesMasters/notesMaster1.xml" Id="Rd29fad3554a547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https://www.americorps.gov/</a:t>
            </a:r>
          </a:p>
          <a:p xmlns:a="http://schemas.openxmlformats.org/drawingml/2006/main">
            <a:r>
              <a:t>- https://my.americorps.gov/mp/listing/publicRequestSearch.do</a:t>
            </a:r>
          </a:p>
          <a:p xmlns:a="http://schemas.openxmlformats.org/drawingml/2006/main">
            <a:r>
              <a:t>- https://volunteer.delaware.gov/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official AmeriCorps/Conservation Corps/program sources; current age, eligibility, compensation and education awards.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610937c89f4d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6d71bb385546b2" /><Relationship Type="http://schemas.openxmlformats.org/officeDocument/2006/relationships/slideLayout" Target="/ppt/slideLayouts/slideLayout1.xml" Id="R3218ebd638ff43d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18ebd638ff43d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6cef829fb74c4d" /><Relationship Type="http://schemas.openxmlformats.org/officeDocument/2006/relationships/image" Target="/ppt/media/image.png" Id="R1429d889b3a7455e" /><Relationship Type="http://schemas.openxmlformats.org/officeDocument/2006/relationships/hyperlink" Target="https://www.americorps.gov/" TargetMode="External" Id="R82dd6ed2d1d14ffe" /><Relationship Type="http://schemas.openxmlformats.org/officeDocument/2006/relationships/hyperlink" Target="https://my.americorps.gov/mp/listing/publicRequestSearch.do" TargetMode="External" Id="Rd93036a1a0b544f4" /><Relationship Type="http://schemas.openxmlformats.org/officeDocument/2006/relationships/notesSlide" Target="/ppt/notesSlides/notesSlide1.xml" Id="R0ea93d1ea4d649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9d889b3a7455e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D12F9FD-C4BE-4B9A-B3F3-5B2ED67D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18D26CBF-1D99-45BF-ACCD-28D33A46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BA57F641-32CE-49A8-84B6-5E2554A81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Service Programs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9740DB3-A379-493E-9E58-E815C2C41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0BFB6255-426A-4677-8564-5BF40AB8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Service programs can provide structured experience, community impact, training, and sometimes a living allowance or education award; students must compare the actual role, terms, support, and next-step value.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93A051B9-A77E-44AF-9787-67DA0DF5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4AA9FAF6-F9D4-445C-819D-3FAF9A33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DFC4D6AE-6D37-43F1-89CE-FB0D1D45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Clarify the student's purpose for service.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volunteer, service-program, internship, and employment terms.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financial feasibility and support needs.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B456E1F4-3178-4CC9-AD25-EAD8A3DB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6C3A7D5A-12FE-44FB-A1B5-86307E07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C2F9DD37-329B-4A7C-8912-526A32EB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52DCEB1B-DDAA-4752-8BB9-1B532144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AB127E0A-5E48-466A-800B-BE36A362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802EC39D-1AFB-4E1A-BB03-E0B4B731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46D1638F-151B-447E-9465-E38F5923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the issue, community, and skills you want to build.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Search official service listings and read the complete terms.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hours, allowance, benefits, transportation, housing, and supervision.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2C71C98-05E9-4918-8090-2B4674DF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5045B749-E1C8-468B-965F-24FFD832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2dd6ed2d1d14ffe"/>
              </a:rPr>
              <a:t>americorps.gov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93036a1a0b544f4"/>
              </a:rPr>
              <a:t>my.americorps.gov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6F52B570-83FA-42D5-AAC3-4770D3DA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9705900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2026-08-09T18:29:12.7220000Z</dcterms:created>
  <dcterms:modified xsi:type="dcterms:W3CDTF">2026-08-09T18:29:12.7220000Z</dcterms:modified>
</coreProperties>
</file>