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748931b66e4215" /><Relationship Type="http://schemas.openxmlformats.org/officeDocument/2006/relationships/extended-properties" Target="/docProps/app.xml" Id="Rfc47886abee5449b" /><Relationship Type="http://schemas.openxmlformats.org/officeDocument/2006/relationships/officeDocument" Target="/ppt/presentation.xml" Id="R7b415d6781ca47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baa1ed19254dc5"/>
  </p:sldMasterIdLst>
  <p:notesMasterIdLst>
    <p:notesMasterId xmlns:r="http://schemas.openxmlformats.org/officeDocument/2006/relationships" r:id="R35159e240a314e09"/>
  </p:notesMasterIdLst>
  <p:sldIdLst>
    <p:sldId xmlns:r="http://schemas.openxmlformats.org/officeDocument/2006/relationships" id="256" r:id="Rc537562f16c441f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b79df3c8644937" /><Relationship Type="http://schemas.openxmlformats.org/officeDocument/2006/relationships/slideMaster" Target="/ppt/slideMasters/slideMaster1.xml" Id="Rb2baa1ed19254dc5" /><Relationship Type="http://schemas.openxmlformats.org/officeDocument/2006/relationships/notesMaster" Target="/ppt/notesMasters/notesMaster1.xml" Id="R35159e240a314e09" /><Relationship Type="http://schemas.openxmlformats.org/officeDocument/2006/relationships/presProps" Target="/ppt/presProps.xml" Id="R2188b9d5d37c436b" /><Relationship Type="http://schemas.openxmlformats.org/officeDocument/2006/relationships/tableStyles" Target="/ppt/tableStyles.xml" Id="R521ba99f4a74434c" /><Relationship Type="http://schemas.openxmlformats.org/officeDocument/2006/relationships/slide" Target="/ppt/slides/slide1.xml" Id="Rc537562f16c441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bee33ec4bd4e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9c1663534e4f7a" /><Relationship Type="http://schemas.openxmlformats.org/officeDocument/2006/relationships/notesMaster" Target="/ppt/notesMasters/notesMaster1.xml" Id="R5422ce5b03ae42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https://studentaid.gov/complete-aid-process</a:t>
            </a:r>
          </a:p>
          <a:p xmlns:a="http://schemas.openxmlformats.org/drawingml/2006/main">
            <a:r>
              <a:t>- https://www.careeronestop.org/</a:t>
            </a:r>
          </a:p>
          <a:p xmlns:a="http://schemas.openxmlformats.org/drawingml/2006/main">
            <a:r>
              <a:t>- https://www.delawarestudentsuccess.org/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applications, FAFSA, deposits, housing, orientation, registration and transcript steps.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39d571e99743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43ac63278742ff" /><Relationship Type="http://schemas.openxmlformats.org/officeDocument/2006/relationships/slideLayout" Target="/ppt/slideLayouts/slideLayout1.xml" Id="R0bade891509e4cf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ade891509e4cf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b56a4cb7474e8f" /><Relationship Type="http://schemas.openxmlformats.org/officeDocument/2006/relationships/image" Target="/ppt/media/image.png" Id="R48f9d5b39cb74c28" /><Relationship Type="http://schemas.openxmlformats.org/officeDocument/2006/relationships/hyperlink" Target="https://studentaid.gov/complete-aid-process" TargetMode="External" Id="R7e3a0d3ea8244a8d" /><Relationship Type="http://schemas.openxmlformats.org/officeDocument/2006/relationships/hyperlink" Target="https://www.careeronestop.org/" TargetMode="External" Id="Raaf153adf0294404" /><Relationship Type="http://schemas.openxmlformats.org/officeDocument/2006/relationships/notesSlide" Target="/ppt/notesSlides/notesSlide1.xml" Id="R2b27fc99ed9747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9d5b39cb74c28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2323731E-542E-402B-94E6-55B71F71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AC6A5EF9-3F70-496D-851D-02781974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8BE70FF3-37D1-4624-8012-68CCC5ADD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Senior Launch Checklist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F1EE0CB7-B2DE-49BE-A959-AF04F706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35BC70D3-FCB7-444B-A95E-863DFCFA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senior launch checklist converts a chosen postsecondary route into assigned tasks, deadlines, confirmations, and summer follow-up through the first day.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2CEDA227-6BC9-441D-96A2-D3CD5078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2804BE6B-A6FA-4932-A29C-97F793F1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4BFCCE3C-C155-48AE-BF74-7CA971B8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The checklist must match the student's college, training, apprenticeship, service, employment, or adult-education route.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Applications, aid, documents, deposits, interviews, onboarding, and transition logistics have different owners and dates.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CDEBDDDB-1FC8-4CF5-894B-67D7DDCB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0CA62854-EF5C-450D-8722-7C8328E4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21939F6C-30F2-4E17-A6DB-C52B1D9B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9F55A356-981A-43C8-A1F3-6E7D79A7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use one checklist as a substitute for program-specific requirements.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assume every senior is pursuing college.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8DDE3C0E-07C5-4C4B-AA6C-19071884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intended postsecondary route and the current backup route.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List every remaining application, aid, document, interview, enrollment, or commitment task.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transportation, housing, technology, health, accessibility, and support needs.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3ED1800-E915-4899-9C72-B424103F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A17107C7-F7B0-4263-AA39-EB8333AC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e3a0d3ea8244a8d"/>
              </a:rPr>
              <a:t>studentaid.gov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aaf153adf0294404"/>
              </a:rPr>
              <a:t>careeronestop.org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297A3998-5B0B-42DD-A3FD-8C7D74F0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0056864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2026-08-09T18:29:12.5600000Z</dcterms:created>
  <dcterms:modified xsi:type="dcterms:W3CDTF">2026-08-09T18:29:12.5600000Z</dcterms:modified>
</coreProperties>
</file>