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0f1312d4fe4f85" /><Relationship Type="http://schemas.openxmlformats.org/officeDocument/2006/relationships/extended-properties" Target="/docProps/app.xml" Id="R3b6c29f3bf1f47af" /><Relationship Type="http://schemas.openxmlformats.org/officeDocument/2006/relationships/officeDocument" Target="/ppt/presentation.xml" Id="Rfd403a9fe0de47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a3670a0a104baf"/>
  </p:sldMasterIdLst>
  <p:notesMasterIdLst>
    <p:notesMasterId xmlns:r="http://schemas.openxmlformats.org/officeDocument/2006/relationships" r:id="Red1f9b0db5f247c8"/>
  </p:notesMasterIdLst>
  <p:sldIdLst>
    <p:sldId xmlns:r="http://schemas.openxmlformats.org/officeDocument/2006/relationships" id="256" r:id="R95cb0c4e5d90483d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49d05396bc4a1a" /><Relationship Type="http://schemas.openxmlformats.org/officeDocument/2006/relationships/slideMaster" Target="/ppt/slideMasters/slideMaster1.xml" Id="Rd9a3670a0a104baf" /><Relationship Type="http://schemas.openxmlformats.org/officeDocument/2006/relationships/notesMaster" Target="/ppt/notesMasters/notesMaster1.xml" Id="Red1f9b0db5f247c8" /><Relationship Type="http://schemas.openxmlformats.org/officeDocument/2006/relationships/presProps" Target="/ppt/presProps.xml" Id="R9e8df7f1c8474830" /><Relationship Type="http://schemas.openxmlformats.org/officeDocument/2006/relationships/tableStyles" Target="/ppt/tableStyles.xml" Id="Rbca46a80a5034b4f" /><Relationship Type="http://schemas.openxmlformats.org/officeDocument/2006/relationships/slide" Target="/ppt/slides/slide1.xml" Id="R95cb0c4e5d9048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c7858a4f6542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77049440c34720" /><Relationship Type="http://schemas.openxmlformats.org/officeDocument/2006/relationships/notesMaster" Target="/ppt/notesMasters/notesMaster1.xml" Id="R9df6e862422745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https://education.delaware.gov/families/college-career-life/adult-education/</a:t>
            </a:r>
          </a:p>
          <a:p xmlns:a="http://schemas.openxmlformats.org/drawingml/2006/main">
            <a:r>
              <a:t>- https://education.delaware.gov/families/college-career-life/adult-education/high-school-diploma-groves/</a:t>
            </a:r>
          </a:p>
          <a:p xmlns:a="http://schemas.openxmlformats.org/drawingml/2006/main">
            <a:r>
              <a:t>- https://education.delaware.gov/families/college-career-life/adult-education/adult-basic-education-abe-ged/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DDOE/district adult-ed and reengagement owners; attendance, withdrawal, privacy and referral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1d8318fa0146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b05c963f0f4a80" /><Relationship Type="http://schemas.openxmlformats.org/officeDocument/2006/relationships/slideLayout" Target="/ppt/slideLayouts/slideLayout1.xml" Id="R3a2b97c3b6914e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2b97c3b6914e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1a90c32894b30" /><Relationship Type="http://schemas.openxmlformats.org/officeDocument/2006/relationships/image" Target="/ppt/media/image.png" Id="R986da20caa144a97" /><Relationship Type="http://schemas.openxmlformats.org/officeDocument/2006/relationships/hyperlink" Target="https://education.delaware.gov/families/college-career-life/adult-education/" TargetMode="External" Id="R3d4c6630d8a54397" /><Relationship Type="http://schemas.openxmlformats.org/officeDocument/2006/relationships/notesSlide" Target="/ppt/notesSlides/notesSlide1.xml" Id="Rb3196a066abd4f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6da20caa144a97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415BF5B-6790-4E04-AE04-CDAFB9BCA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9BE05110-3C58-4685-92EC-BD28CAE2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8F7077B5-8EAB-4D1E-B1EB-CBFF8FE0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Reengagement and Recovery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F0862E31-4BAF-4FF6-BC18-8FBEA186D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41E11086-016B-4F5E-B199-2B737447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Reengagement starts with the student's current status and goal, then connects the student to the school, adult-education, credit-recovery, training, or workforce office that owns the next step.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FC97902B-B305-47BA-A493-613AD67E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CFB84BC0-DC1E-4EF0-A51D-35CF2EF1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Confirm age, current enrollment status, credits earned, and immediate goal.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165BD912-C379-4801-B6FF-779E1047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99D345A9-EDF4-49B3-9E35-65466687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credit acceptance, graduation timing, GED readiness, funding, or program availability.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61183464-F3DC-4FE6-9486-071B18FF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1FBD624F-3EC3-43F7-92FC-58DCAB18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transportation, schedule, technology, and support barriers. Enroll in the chosen route and set a two-week check-back.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77122D4F-04DA-4869-BDBB-EF63CB09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9C2C0DF-E90F-402C-AF7B-4E65FB40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DD643BF1-E95D-43EC-800C-DD11B0B85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3d4c6630d8a54397"/>
              </a:rPr>
              <a:t>education.delaware.gov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FDB53A1C-31DA-4FC5-A4E8-72A28B9CD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9028355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2026-08-09T18:29:12.3930000Z</dcterms:created>
  <dcterms:modified xsi:type="dcterms:W3CDTF">2026-08-09T18:29:12.3930000Z</dcterms:modified>
</coreProperties>
</file>