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4a688f12dc481d" /><Relationship Type="http://schemas.openxmlformats.org/officeDocument/2006/relationships/extended-properties" Target="/docProps/app.xml" Id="R7c57866192e64b42" /><Relationship Type="http://schemas.openxmlformats.org/officeDocument/2006/relationships/officeDocument" Target="/ppt/presentation.xml" Id="R5d6fef56756f43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091662bd8e4b94"/>
  </p:sldMasterIdLst>
  <p:notesMasterIdLst>
    <p:notesMasterId xmlns:r="http://schemas.openxmlformats.org/officeDocument/2006/relationships" r:id="R21930b737f5449a2"/>
  </p:notesMasterIdLst>
  <p:sldIdLst>
    <p:sldId xmlns:r="http://schemas.openxmlformats.org/officeDocument/2006/relationships" id="256" r:id="R92c458fd84da4ee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dfb5a2262cb44b8" /><Relationship Type="http://schemas.openxmlformats.org/officeDocument/2006/relationships/slideMaster" Target="/ppt/slideMasters/slideMaster1.xml" Id="R07091662bd8e4b94" /><Relationship Type="http://schemas.openxmlformats.org/officeDocument/2006/relationships/notesMaster" Target="/ppt/notesMasters/notesMaster1.xml" Id="R21930b737f5449a2" /><Relationship Type="http://schemas.openxmlformats.org/officeDocument/2006/relationships/presProps" Target="/ppt/presProps.xml" Id="Re71596873f3e48e6" /><Relationship Type="http://schemas.openxmlformats.org/officeDocument/2006/relationships/tableStyles" Target="/ppt/tableStyles.xml" Id="R0f3d7c53a2e04ef4" /><Relationship Type="http://schemas.openxmlformats.org/officeDocument/2006/relationships/slide" Target="/ppt/slides/slide1.xml" Id="R92c458fd84da4e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114ae3fe1948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5339edefa44437" /><Relationship Type="http://schemas.openxmlformats.org/officeDocument/2006/relationships/notesMaster" Target="/ppt/notesMasters/notesMaster1.xml" Id="Rf7280099bd3345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https://www.delawarestudentsuccess.org/launch/</a:t>
            </a:r>
          </a:p>
          <a:p xmlns:a="http://schemas.openxmlformats.org/drawingml/2006/main">
            <a:r>
              <a:t>- https://www.delawarestudentsuccess.org/12th-main/</a:t>
            </a:r>
          </a:p>
          <a:p xmlns:a="http://schemas.openxmlformats.org/drawingml/2006/main">
            <a:r>
              <a:t>- https://www.delawarestudentsuccess.org/11th/</a:t>
            </a:r>
          </a:p>
          <a:p xmlns:a="http://schemas.openxmlformats.org/drawingml/2006/main">
            <a:r>
              <a:t>- https://www.delawarestudentsuccess.org/fafsa/</a:t>
            </a:r>
          </a:p>
          <a:p xmlns:a="http://schemas.openxmlformats.org/drawingml/2006/main">
            <a:r>
              <a:t>- https://studentaid.gov/</a:t>
            </a:r>
          </a:p>
          <a:p xmlns:a="http://schemas.openxmlformats.org/drawingml/2006/main">
            <a:r>
              <a:t>- https://joblink.delaware.gov/</a:t>
            </a:r>
          </a:p>
          <a:p xmlns:a="http://schemas.openxmlformats.org/drawingml/2006/main">
            <a:r>
              <a:t>- https://labor.delaware.gov/divisions/employment-training/apprenticeship-and-training/</a:t>
            </a:r>
          </a:p>
          <a:p xmlns:a="http://schemas.openxmlformats.org/drawingml/2006/main">
            <a:r>
              <a:t>- https://www.delawarestudentsuccess.org/military-pathway/</a:t>
            </a:r>
          </a:p>
          <a:p xmlns:a="http://schemas.openxmlformats.org/drawingml/2006/main">
            <a:r>
              <a:t>- https://deldhub.gacec.delaware.gov/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Family-facing support guide. Preserve student ownership and use task status as a workflow aid, never as a judgment about the student.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2c0050819546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7c1a32d64a4cc2" /><Relationship Type="http://schemas.openxmlformats.org/officeDocument/2006/relationships/slideLayout" Target="/ppt/slideLayouts/slideLayout1.xml" Id="R76386558315a45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386558315a45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543318cf448f5" /><Relationship Type="http://schemas.openxmlformats.org/officeDocument/2006/relationships/image" Target="/ppt/media/image.png" Id="Rbd1b9f8c94d54de2" /><Relationship Type="http://schemas.openxmlformats.org/officeDocument/2006/relationships/notesSlide" Target="/ppt/notesSlides/notesSlide1.xml" Id="R9d19bb84fc3842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b9f8c94d54de2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DC28940-194D-4D9C-9223-215B550B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D6924255-F8EE-475B-BEB6-CC0B06DD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330D376-5AB2-4240-A7D9-6034A084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Postsecondary Readiness Checklist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E036C3B2-90D1-40D9-B120-8B65BDFA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BE69CBBB-E75F-4DCF-9B57-DE5F7A63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Use this checklist in late grade 11 as a preview and throughout grade 12 to turn a plan into completed steps.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6935301C-085F-45BB-9ED9-F97D65B9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29257125-F79C-4D66-B329-F106F14A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F75816CF-6EC2-4EC4-B5DF-50E2135B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Start with the student's full Student Readiness Tracker.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universal checks: graduation, route choice, costs or aid, documents, transportation, technology, and supports.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Add only the requirements for the student's route.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For each gap, record status, evidence, next action, owner/helper, due date, and follow-up.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Update the Student Success Plan after the answer is verified.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32B1010B-8A68-4060-9448-A7A98DD8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8E49EAD8-1EB6-401B-A592-2D1D01C8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0E6B5538-F688-4BAD-A50D-C6DFA8CF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done—and what proof do we have?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next small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is the official person or office?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When will we follow up?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224FBB88-D0F7-4FEC-81CF-40C7B122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84BD15FE-75CD-4D6F-80BF-307E1DE5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6FF642E5-7BF9-4C1D-94A9-B5E93CD0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1846FAE3-05FC-4C16-B602-BCB07EBA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Let the student own the action.</a:t>
            </a:r>
          </a:p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Help organize dates and documents.</a:t>
            </a:r>
          </a:p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Ask Launch AI: ‘Turn this WAIT item into 3 steps and draft a question.’</a:t>
            </a:r>
          </a:p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4. AI does not decide; verify with the official office. Never enter private records or passwords.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456522C-0136-4362-8AAD-AAFA79B7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E5CEB91A-30DF-44CC-B67E-50E175786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delawarestudentsuccess.org/launch  •  studentaid.gov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15D5D35-FF8F-42A6-B382-9CD88640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Track tasks, not labels. Verify admission, aid, eligibility, hiring, enlistment, and accommodations with the official office.</a:t>
            </a:r>
          </a:p>
        </p:txBody>
      </p:sp>
    </p:spTree>
    <p:extLst>
      <p:ext uri="{BB962C8B-B14F-4D97-AF65-F5344CB8AC3E}">
        <p14:creationId xmlns:p14="http://schemas.microsoft.com/office/powerpoint/2010/main" val="406545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2026-08-24T14:35:27.3450000Z</dcterms:created>
  <dcterms:modified xsi:type="dcterms:W3CDTF">2026-08-24T14:35:27.3450000Z</dcterms:modified>
</coreProperties>
</file>