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a089e73e6a4ccd" /><Relationship Type="http://schemas.openxmlformats.org/officeDocument/2006/relationships/extended-properties" Target="/docProps/app.xml" Id="Rf12957703b5f490f" /><Relationship Type="http://schemas.openxmlformats.org/officeDocument/2006/relationships/officeDocument" Target="/ppt/presentation.xml" Id="R416e6704d80145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dc36d9c9774683"/>
  </p:sldMasterIdLst>
  <p:notesMasterIdLst>
    <p:notesMasterId xmlns:r="http://schemas.openxmlformats.org/officeDocument/2006/relationships" r:id="R4ac0343ccf3441ee"/>
  </p:notesMasterIdLst>
  <p:sldIdLst>
    <p:sldId xmlns:r="http://schemas.openxmlformats.org/officeDocument/2006/relationships" id="256" r:id="R8bcc94477a234d21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e50f241fc14bff" /><Relationship Type="http://schemas.openxmlformats.org/officeDocument/2006/relationships/slideMaster" Target="/ppt/slideMasters/slideMaster1.xml" Id="R18dc36d9c9774683" /><Relationship Type="http://schemas.openxmlformats.org/officeDocument/2006/relationships/notesMaster" Target="/ppt/notesMasters/notesMaster1.xml" Id="R4ac0343ccf3441ee" /><Relationship Type="http://schemas.openxmlformats.org/officeDocument/2006/relationships/presProps" Target="/ppt/presProps.xml" Id="Re79ccb66b5434bb1" /><Relationship Type="http://schemas.openxmlformats.org/officeDocument/2006/relationships/tableStyles" Target="/ppt/tableStyles.xml" Id="R1059e9a92e0546c3" /><Relationship Type="http://schemas.openxmlformats.org/officeDocument/2006/relationships/slide" Target="/ppt/slides/slide1.xml" Id="R8bcc94477a234d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156939524847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64ed0be8f74941" /><Relationship Type="http://schemas.openxmlformats.org/officeDocument/2006/relationships/notesMaster" Target="/ppt/notesMasters/notesMaster1.xml" Id="Rba9170dc96c646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https://www.delawarestudentsuccess.org/identify-your-colleges/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cost, outcome, pathway and labor-market sources; state limitations of comparison tools.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5c0ba3e35a41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2524d0eed54b16" /><Relationship Type="http://schemas.openxmlformats.org/officeDocument/2006/relationships/slideLayout" Target="/ppt/slideLayouts/slideLayout1.xml" Id="Rd1a63b5159d34c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a63b5159d34c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4adbd10cb4a84" /><Relationship Type="http://schemas.openxmlformats.org/officeDocument/2006/relationships/image" Target="/ppt/media/image.png" Id="R98f6bb34ed754ea5" /><Relationship Type="http://schemas.openxmlformats.org/officeDocument/2006/relationships/hyperlink" Target="https://collegescorecard.ed.gov/" TargetMode="External" Id="Rc406429a5532436d" /><Relationship Type="http://schemas.openxmlformats.org/officeDocument/2006/relationships/hyperlink" Target="https://nces.ed.gov/collegenavigator/" TargetMode="External" Id="R1ac22a43f10b40ef" /><Relationship Type="http://schemas.openxmlformats.org/officeDocument/2006/relationships/notesSlide" Target="/ppt/notesSlides/notesSlide1.xml" Id="Rc88b27d23af04f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6bb34ed754ea5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97A6D53-2B2F-4670-9957-875CAEAC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DC84FF5-4317-4EFE-83F6-91A9823C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160C969-8828-43DA-9123-02D04177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Postsecondary Decision-Making Resources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282FF30-F129-4B5D-ABEE-EE5C0F20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37746C98-E787-4EED-B5D3-39573520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strong postsecondary decision compares the student's goal, access, affordability, support, logistics, and likely next steps while making tradeoffs visible.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1B8FF9C8-7EFF-4B1D-9B66-6275A4DA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E0FFF1D5-235E-4D4C-A383-9C45FF12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outcome the student wants and the criteria that matter most.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9597B5D1-2D41-48C0-84DC-F84315AF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DA929758-8A4A-4910-B9C5-B131F1EB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treat one score, ranking, or tool as the decision. Do not promise admission, affordability, transfer, or outcomes.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7E6A215F-44BA-49C2-95CA-9752B424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42B0AF58-975B-4D64-896D-94D9F87C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Test high-stakes assumptions with the responsible information owner. Choose one next action and set a decision or check-back date.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AD3A0C33-4601-4873-AC0D-D4A009CC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194C2DF-D6CE-4B2C-99E5-28ED491A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C9F8350-8888-486E-A860-1BCCFE93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c406429a5532436d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ac22a43f10b40ef"/>
              </a:rPr>
              <a:t>nces.ed.gov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CE895974-7C4F-4FBA-AA05-4F303811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6226198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2026-08-09T18:29:11.8880000Z</dcterms:created>
  <dcterms:modified xsi:type="dcterms:W3CDTF">2026-08-09T18:29:11.8880000Z</dcterms:modified>
</coreProperties>
</file>