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18226fac2b4830" /><Relationship Type="http://schemas.openxmlformats.org/officeDocument/2006/relationships/extended-properties" Target="/docProps/app.xml" Id="Rec09df270f0b4da9" /><Relationship Type="http://schemas.openxmlformats.org/officeDocument/2006/relationships/officeDocument" Target="/ppt/presentation.xml" Id="Rd906c72ead9a40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4f7d153a084d01"/>
  </p:sldMasterIdLst>
  <p:notesMasterIdLst>
    <p:notesMasterId xmlns:r="http://schemas.openxmlformats.org/officeDocument/2006/relationships" r:id="R1c772fc556304d87"/>
  </p:notesMasterIdLst>
  <p:sldIdLst>
    <p:sldId xmlns:r="http://schemas.openxmlformats.org/officeDocument/2006/relationships" id="256" r:id="R6b9896847c26459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f54526f0674a5e" /><Relationship Type="http://schemas.openxmlformats.org/officeDocument/2006/relationships/slideMaster" Target="/ppt/slideMasters/slideMaster1.xml" Id="R164f7d153a084d01" /><Relationship Type="http://schemas.openxmlformats.org/officeDocument/2006/relationships/notesMaster" Target="/ppt/notesMasters/notesMaster1.xml" Id="R1c772fc556304d87" /><Relationship Type="http://schemas.openxmlformats.org/officeDocument/2006/relationships/presProps" Target="/ppt/presProps.xml" Id="Rece9534578744c38" /><Relationship Type="http://schemas.openxmlformats.org/officeDocument/2006/relationships/tableStyles" Target="/ppt/tableStyles.xml" Id="Rce327d17b7cc41e8" /><Relationship Type="http://schemas.openxmlformats.org/officeDocument/2006/relationships/slide" Target="/ppt/slides/slide1.xml" Id="R6b9896847c2645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2b4f5a5a4f44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213f9c33354941" /><Relationship Type="http://schemas.openxmlformats.org/officeDocument/2006/relationships/notesMaster" Target="/ppt/notesMasters/notesMaster1.xml" Id="Rd00de99192344b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https://studentaid.gov/articles/evaluating-financial-aid-offers/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admissions, aid and transition milestones; inclusive family and first-generation language.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bd7486080f41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f4fc471bf04ea3" /><Relationship Type="http://schemas.openxmlformats.org/officeDocument/2006/relationships/slideLayout" Target="/ppt/slideLayouts/slideLayout1.xml" Id="Rb7e89ad6195d4e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e89ad6195d4e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9f98b4db545b8" /><Relationship Type="http://schemas.openxmlformats.org/officeDocument/2006/relationships/image" Target="/ppt/media/image.png" Id="R4c817d0fc95345f4" /><Relationship Type="http://schemas.openxmlformats.org/officeDocument/2006/relationships/hyperlink" Target="https://studentaid.gov/articles/evaluating-financial-aid-offers/" TargetMode="External" Id="Rd59183dc13aa44ca" /><Relationship Type="http://schemas.openxmlformats.org/officeDocument/2006/relationships/hyperlink" Target="https://www.delawarestudentsuccess.org/how-to-apply-to-college/" TargetMode="External" Id="Rd8d59fbc92a04721" /><Relationship Type="http://schemas.openxmlformats.org/officeDocument/2006/relationships/notesSlide" Target="/ppt/notesSlides/notesSlide1.xml" Id="Red2c87871de047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17d0fc95345f4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442D3C96-BFC7-40CB-AD86-88971FE8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B0D9605D-8B57-4FB0-AAA2-3E86AF4B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437598A8-3628-48DC-A51D-EA500DEA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Parent and Family College Guide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DA4D3515-6C59-4F04-A5D0-76BC411F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000ACC48-98C2-4662-A207-1C4E721E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Use the student's goals as the starting point.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63FC01BE-C5C3-48C6-AE56-B1C4BBD2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90B79E33-A775-4573-949D-5A63CC2F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DB664872-21FF-4200-B746-E58E2A4E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Discuss goals and priorities.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shared calendar for applications, aid, and visits.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costs using net price and aid offers.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B25335DF-B750-4E0E-982E-576AFCE9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F8FB2244-8686-4288-9898-B4366388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15371E49-246A-401A-A7F1-AAB5D608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3627717F-ED75-46F0-A876-E6063111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FC47695C-C618-49FB-8E6B-BC2581AA2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4CF511D7-944F-4A36-860B-186D63E5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F8E60BA9-D5A2-48C0-8A4B-C125BF54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Discuss goals and priorities.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shared calendar for applications, aid, and visits.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costs using net price and aid offers.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8594818-38DA-4C2E-BBA7-A8FA5AC1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2D9FFD7-1BAA-42AD-B03A-D858ABBF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59183dc13aa44ca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8d59fbc92a04721"/>
              </a:rPr>
              <a:t>delawarestudentsuccess.org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75AC17FD-5090-4A5D-8591-BD79EA979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738431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2026-08-09T18:29:11.7290000Z</dcterms:created>
  <dcterms:modified xsi:type="dcterms:W3CDTF">2026-08-09T18:29:11.7290000Z</dcterms:modified>
</coreProperties>
</file>