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bff80181184dff" /><Relationship Type="http://schemas.openxmlformats.org/officeDocument/2006/relationships/extended-properties" Target="/docProps/app.xml" Id="R8f64b5c730684fd5" /><Relationship Type="http://schemas.openxmlformats.org/officeDocument/2006/relationships/officeDocument" Target="/ppt/presentation.xml" Id="Rcc2c4d17c9b242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f456de91cc43d6"/>
  </p:sldMasterIdLst>
  <p:notesMasterIdLst>
    <p:notesMasterId xmlns:r="http://schemas.openxmlformats.org/officeDocument/2006/relationships" r:id="R5ccff07cb5ee4a7d"/>
  </p:notesMasterIdLst>
  <p:sldIdLst>
    <p:sldId xmlns:r="http://schemas.openxmlformats.org/officeDocument/2006/relationships" id="256" r:id="Rc393e0ba17e042a5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9902d161a44e68" /><Relationship Type="http://schemas.openxmlformats.org/officeDocument/2006/relationships/slideMaster" Target="/ppt/slideMasters/slideMaster1.xml" Id="R37f456de91cc43d6" /><Relationship Type="http://schemas.openxmlformats.org/officeDocument/2006/relationships/notesMaster" Target="/ppt/notesMasters/notesMaster1.xml" Id="R5ccff07cb5ee4a7d" /><Relationship Type="http://schemas.openxmlformats.org/officeDocument/2006/relationships/presProps" Target="/ppt/presProps.xml" Id="R06c5f9299d2c4c77" /><Relationship Type="http://schemas.openxmlformats.org/officeDocument/2006/relationships/tableStyles" Target="/ppt/tableStyles.xml" Id="Re99e064dbd8d40da" /><Relationship Type="http://schemas.openxmlformats.org/officeDocument/2006/relationships/slide" Target="/ppt/slides/slide1.xml" Id="Rc393e0ba17e042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ba27323e414c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5366e8d1d64c1f" /><Relationship Type="http://schemas.openxmlformats.org/officeDocument/2006/relationships/notesMaster" Target="/ppt/notesMasters/notesMaster1.xml" Id="R0cd0609445664e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https://joblink.delaware.gov/programs</a:t>
            </a:r>
          </a:p>
          <a:p xmlns:a="http://schemas.openxmlformats.org/drawingml/2006/main">
            <a:r>
              <a:t>- https://labor.delaware.gov/wdb/jobseekers/</a:t>
            </a:r>
          </a:p>
          <a:p xmlns:a="http://schemas.openxmlformats.org/drawingml/2006/main">
            <a:r>
              <a:t>- https://education.delaware.gov/families/college-career-life/adult-education/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cross-agency foster/homeless/justice/reengagement partners; eligibility, confidentiality and non-stigmatizing outreach.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9fa567fe9a4c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c57eb8983e42f3" /><Relationship Type="http://schemas.openxmlformats.org/officeDocument/2006/relationships/slideLayout" Target="/ppt/slideLayouts/slideLayout1.xml" Id="Rfc80e90d46ce4a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80e90d46ce4a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abcaafe566449e" /><Relationship Type="http://schemas.openxmlformats.org/officeDocument/2006/relationships/image" Target="/ppt/media/image.png" Id="R408bfe937a164be9" /><Relationship Type="http://schemas.openxmlformats.org/officeDocument/2006/relationships/hyperlink" Target="https://joblink.delaware.gov/programs" TargetMode="External" Id="Rdccf8e4f2f71441f" /><Relationship Type="http://schemas.openxmlformats.org/officeDocument/2006/relationships/hyperlink" Target="https://labor.delaware.gov/wdb/jobseekers/" TargetMode="External" Id="R47bad5009ee84110" /><Relationship Type="http://schemas.openxmlformats.org/officeDocument/2006/relationships/notesSlide" Target="/ppt/notesSlides/notesSlide1.xml" Id="R27a4a608e4d448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bfe937a164be9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172A4F38-9A7C-4BA9-8211-4FD08F5A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DCC11FC-8B53-4573-9F81-FE1F2F48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1E035EE-761B-4401-8CB5-B3247546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Opportunity Youth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8A07119-AB9E-4108-B58F-BB1EDA32B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11F3DDB-0BE6-40B1-AF5E-009D61963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Young people who are disconnected from school or work can reconnect through education, WIOA youth services, training, employment, and supportive services; the first step is a confidential eligibility conversation.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74649406-DC34-4098-B9D6-916059F3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7784CD35-F6E3-47B2-A9F0-A5C2CC7A0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44435308-3C8F-4D2C-A6B3-F882F775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WIOA youth services use different age and eligibility rules for in-school and out-of-school youth.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Services vary by eligibility, funding, provider capacity, and the participant's individual plan.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B3134BEC-0DCD-4C72-B635-361F1880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61AE95FA-B710-44D5-96F2-94EADD10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B3DFFCB5-793D-47E3-9A52-F9A6636C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B0765171-8485-467C-A337-5CE45BCA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funding, a training slot, stipend, or job.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require unnecessary personal disclosure.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E20AA26B-68CF-44DD-97B1-E702AF1D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the immediate goal: school, diploma/GED, training, work, or stabilization.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Contact Delaware JobLink or an American Job Center for an eligibility conversation.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Gather only the documents the program requests.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FF2EA0E-747C-4DBE-90DB-3EF40A2C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D96DF501-AEFC-43C3-AE95-E4DE9E40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ccf8e4f2f71441f"/>
              </a:rPr>
              <a:t>joblink.delaware.gov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7bad5009ee84110"/>
              </a:rPr>
              <a:t>labor.delaware.gov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8555DBA-D07A-4CC5-81CF-E1861E3D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6586642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2026-08-09T18:29:11.5540000Z</dcterms:created>
  <dcterms:modified xsi:type="dcterms:W3CDTF">2026-08-09T18:29:11.5540000Z</dcterms:modified>
</coreProperties>
</file>