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ecfb41802634c31" /><Relationship Type="http://schemas.openxmlformats.org/officeDocument/2006/relationships/extended-properties" Target="/docProps/app.xml" Id="R83488ab7dd1242da" /><Relationship Type="http://schemas.openxmlformats.org/officeDocument/2006/relationships/officeDocument" Target="/ppt/presentation.xml" Id="R4dda5b8e3c1e49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d8b2f8446c3456c"/>
  </p:sldMasterIdLst>
  <p:notesMasterIdLst>
    <p:notesMasterId xmlns:r="http://schemas.openxmlformats.org/officeDocument/2006/relationships" r:id="R5be8383419c64052"/>
  </p:notesMasterIdLst>
  <p:sldIdLst>
    <p:sldId xmlns:r="http://schemas.openxmlformats.org/officeDocument/2006/relationships" id="256" r:id="R0bdf2feb527e4a0b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d189eba583143e3" /><Relationship Type="http://schemas.openxmlformats.org/officeDocument/2006/relationships/slideMaster" Target="/ppt/slideMasters/slideMaster1.xml" Id="Rad8b2f8446c3456c" /><Relationship Type="http://schemas.openxmlformats.org/officeDocument/2006/relationships/notesMaster" Target="/ppt/notesMasters/notesMaster1.xml" Id="R5be8383419c64052" /><Relationship Type="http://schemas.openxmlformats.org/officeDocument/2006/relationships/presProps" Target="/ppt/presProps.xml" Id="R449774d11ed44b65" /><Relationship Type="http://schemas.openxmlformats.org/officeDocument/2006/relationships/tableStyles" Target="/ppt/tableStyles.xml" Id="Rb6e8c70af84b4e57" /><Relationship Type="http://schemas.openxmlformats.org/officeDocument/2006/relationships/slide" Target="/ppt/slides/slide1.xml" Id="R0bdf2feb527e4a0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8be3be476db46b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369df3b017849e6" /><Relationship Type="http://schemas.openxmlformats.org/officeDocument/2006/relationships/notesMaster" Target="/ppt/notesMasters/notesMaster1.xml" Id="R91ef915254234ef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https://collegecost.ed.gov/net-price</a:t>
            </a:r>
          </a:p>
          <a:p xmlns:a="http://schemas.openxmlformats.org/drawingml/2006/main">
            <a:r>
              <a:t>- https://collegescorecard.ed.gov/</a:t>
            </a:r>
          </a:p>
          <a:p xmlns:a="http://schemas.openxmlformats.org/drawingml/2006/main">
            <a:r>
              <a:t>- https://studentaid.gov/complete-aid-process/comparing-aid-offers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financial-aid expert; clarify estimates, net price, total cost, aid assumptions and current calculator URLs.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69efcd9d8f493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a5cb2964b3e42ec" /><Relationship Type="http://schemas.openxmlformats.org/officeDocument/2006/relationships/slideLayout" Target="/ppt/slideLayouts/slideLayout1.xml" Id="R01a959f033da4ca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1a959f033da4ca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b342a9de364fe4" /><Relationship Type="http://schemas.openxmlformats.org/officeDocument/2006/relationships/image" Target="/ppt/media/image.png" Id="Rc68c7e56575741b2" /><Relationship Type="http://schemas.openxmlformats.org/officeDocument/2006/relationships/hyperlink" Target="https://collegecost.ed.gov/net-price" TargetMode="External" Id="Rcba2ba4b613b4a7e" /><Relationship Type="http://schemas.openxmlformats.org/officeDocument/2006/relationships/hyperlink" Target="https://collegescorecard.ed.gov/" TargetMode="External" Id="Ref79a455bdbd4f8e" /><Relationship Type="http://schemas.openxmlformats.org/officeDocument/2006/relationships/notesSlide" Target="/ppt/notesSlides/notesSlide1.xml" Id="R85425b0432554a5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8c7e56575741b2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60648E0F-9FCB-4908-80F0-059D85D84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47BFB287-7CA1-4DA2-B56E-D50865234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9B0B5752-A59D-4610-8DD1-932A2F259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Net Price Calculators and Affordability Tools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6CDFE4D8-F59E-44E9-BC2E-8A9E986C5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9333273A-4F64-412A-BED1-EB1CB60A2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A net price calculator is a planning estimate based on entered information; the college's actual aid offer and bill determine the student's real cost.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D7715045-57F2-4791-A250-E1C706E9A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835739EC-64C6-49DD-AB07-4C26A669D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Open the institution's current net price calculator.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5F9FF3D8-9B0E-454F-9F16-43BB9A8F5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14C5CF87-D854-4319-95EB-B2229233B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call an estimate a commitment. Do not assume calculators use identical inputs or methods.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BCACBB22-557D-4151-8DFD-A646F37FE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FCA72F42-5BDF-463D-98BF-A371D523E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Compare direct charges, indirect costs, and remaining gap using the same categories.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966E27A2-011A-4317-BFFC-EFBAB94DD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F53390BE-2D9C-470F-AC33-1E5E9559B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84B67325-2A7B-4C35-87F2-99C47FD9D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cba2ba4b613b4a7e"/>
              </a:rPr>
              <a:t>collegecost.ed.gov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ef79a455bdbd4f8e"/>
              </a:rPr>
              <a:t>collegescorecard.ed.gov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A9F54B10-FDE1-4F63-8438-CD60505F7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2339824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2026-08-09T18:29:11.3630000Z</dcterms:created>
  <dcterms:modified xsi:type="dcterms:W3CDTF">2026-08-09T18:29:11.3630000Z</dcterms:modified>
</coreProperties>
</file>