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302d9579a34a07" /><Relationship Type="http://schemas.openxmlformats.org/officeDocument/2006/relationships/extended-properties" Target="/docProps/app.xml" Id="R72105cbeb91c4193" /><Relationship Type="http://schemas.openxmlformats.org/officeDocument/2006/relationships/officeDocument" Target="/ppt/presentation.xml" Id="R9f35d4da41a94a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d7547986414bcb"/>
  </p:sldMasterIdLst>
  <p:notesMasterIdLst>
    <p:notesMasterId xmlns:r="http://schemas.openxmlformats.org/officeDocument/2006/relationships" r:id="Rf199e6cedca440a6"/>
  </p:notesMasterIdLst>
  <p:sldIdLst>
    <p:sldId xmlns:r="http://schemas.openxmlformats.org/officeDocument/2006/relationships" id="256" r:id="R4b5c00c80f6847e1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d9d23ca3b24d0a" /><Relationship Type="http://schemas.openxmlformats.org/officeDocument/2006/relationships/slideMaster" Target="/ppt/slideMasters/slideMaster1.xml" Id="R22d7547986414bcb" /><Relationship Type="http://schemas.openxmlformats.org/officeDocument/2006/relationships/notesMaster" Target="/ppt/notesMasters/notesMaster1.xml" Id="Rf199e6cedca440a6" /><Relationship Type="http://schemas.openxmlformats.org/officeDocument/2006/relationships/presProps" Target="/ppt/presProps.xml" Id="R6e89e74f6b06415c" /><Relationship Type="http://schemas.openxmlformats.org/officeDocument/2006/relationships/tableStyles" Target="/ppt/tableStyles.xml" Id="R4f39e800f1f54cb2" /><Relationship Type="http://schemas.openxmlformats.org/officeDocument/2006/relationships/slide" Target="/ppt/slides/slide1.xml" Id="R4b5c00c80f6847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703fa4e6b241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37ada26be54a89" /><Relationship Type="http://schemas.openxmlformats.org/officeDocument/2006/relationships/notesMaster" Target="/ppt/notesMasters/notesMaster1.xml" Id="R23ab99bd72a74e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https://benefits.va.gov/GIBILL/SCO/new-sco/role-of-the-sco.asp</a:t>
            </a:r>
          </a:p>
          <a:p xmlns:a="http://schemas.openxmlformats.org/drawingml/2006/main">
            <a:r>
              <a:t>- https://www.va.gov/education/about-gi-bill-benefits/post-9-11/yellow-ribbon-program/</a:t>
            </a:r>
          </a:p>
          <a:p xmlns:a="http://schemas.openxmlformats.org/drawingml/2006/main">
            <a:r>
              <a:t>- https://www.va.gov/education/gi-bill-comparison-tool/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VA/DoD/Guard and IHE veterans-services offices; benefit ownership and eligibility vary.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c27895c69242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e22acb7e9c4d73" /><Relationship Type="http://schemas.openxmlformats.org/officeDocument/2006/relationships/slideLayout" Target="/ppt/slideLayouts/slideLayout1.xml" Id="R239c0bd49bb54d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9c0bd49bb54d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c7e944593438c" /><Relationship Type="http://schemas.openxmlformats.org/officeDocument/2006/relationships/image" Target="/ppt/media/image.png" Id="R178f295e2ee84a73" /><Relationship Type="http://schemas.openxmlformats.org/officeDocument/2006/relationships/hyperlink" Target="https://benefits.va.gov/GIBILL/SCO/new-sco/role-of-the-sco.asp" TargetMode="External" Id="R6593e6405a2e4354" /><Relationship Type="http://schemas.openxmlformats.org/officeDocument/2006/relationships/hyperlink" Target="https://www.va.gov/education/about-gi-bill-benefits/post-9-11/yellow-ribbon-program/" TargetMode="External" Id="R622e3b3a7c29481e" /><Relationship Type="http://schemas.openxmlformats.org/officeDocument/2006/relationships/notesSlide" Target="/ppt/notesSlides/notesSlide1.xml" Id="R4c8c1dd01cef4a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f295e2ee84a7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99A4A0CB-190D-400F-AB1F-0D2BEA20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80556E0-4E26-4350-9266-C8ED03F4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4ACFB444-CEE6-4811-9ADD-3FA91504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Military-Connected Student College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0C61EB27-40FB-4C2D-AB5B-D77F0F1B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A010F0E-08EB-473E-B5C2-00F319EA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The school certifying official reports enrollment.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4758B205-EE4F-45F7-8441-05C32AC1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CB8DEEB4-B82F-488E-BC11-EAD51A2F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50E1F227-E64E-44FC-8373-194DEA8F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VA determines benefit eligibility.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The school certifying official reports enrollment.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C3F50050-4D41-4ADD-A178-B641BA6E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49518802-3602-42A4-9E58-42BDD9B4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CFA315D0-ED90-4EA3-A1BB-F67EC9CA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97A30ABD-506D-4E01-AE0B-8D800F64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AF8902FE-BAE6-4D82-ACEC-B340ADEA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student's military-connected status and goal.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VA tools to review possible benefits.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Contact the institution's military or veteran office and school certifying official.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FA6D697-B48F-4960-890A-9696C1FE1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FB6EC281-184E-4528-842E-B7327F854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593e6405a2e4354"/>
              </a:rPr>
              <a:t>benefits.va.gov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22e3b3a7c29481e"/>
              </a:rPr>
              <a:t>va.gov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6DA83743-3ABC-4B1F-B671-72D7B4D07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4571900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2026-08-09T18:29:11.0230000Z</dcterms:created>
  <dcterms:modified xsi:type="dcterms:W3CDTF">2026-08-09T18:29:11.0230000Z</dcterms:modified>
</coreProperties>
</file>