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f4c8e48de5747e2" /><Relationship Type="http://schemas.openxmlformats.org/officeDocument/2006/relationships/extended-properties" Target="/docProps/app.xml" Id="R85246e9df7d54a35" /><Relationship Type="http://schemas.openxmlformats.org/officeDocument/2006/relationships/officeDocument" Target="/ppt/presentation.xml" Id="Rf9910714b0c244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19557f22fa5476a"/>
  </p:sldMasterIdLst>
  <p:notesMasterIdLst>
    <p:notesMasterId xmlns:r="http://schemas.openxmlformats.org/officeDocument/2006/relationships" r:id="R3a8432643b16433e"/>
  </p:notesMasterIdLst>
  <p:sldIdLst>
    <p:sldId xmlns:r="http://schemas.openxmlformats.org/officeDocument/2006/relationships" id="256" r:id="Rcb0b27c0e68b4165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a38a219a23b48c5" /><Relationship Type="http://schemas.openxmlformats.org/officeDocument/2006/relationships/slideMaster" Target="/ppt/slideMasters/slideMaster1.xml" Id="R819557f22fa5476a" /><Relationship Type="http://schemas.openxmlformats.org/officeDocument/2006/relationships/notesMaster" Target="/ppt/notesMasters/notesMaster1.xml" Id="R3a8432643b16433e" /><Relationship Type="http://schemas.openxmlformats.org/officeDocument/2006/relationships/presProps" Target="/ppt/presProps.xml" Id="R9d8e7ecfac87484a" /><Relationship Type="http://schemas.openxmlformats.org/officeDocument/2006/relationships/tableStyles" Target="/ppt/tableStyles.xml" Id="Re687749d1bd44cfe" /><Relationship Type="http://schemas.openxmlformats.org/officeDocument/2006/relationships/slide" Target="/ppt/slides/slide1.xml" Id="Rcb0b27c0e68b416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1dbdae6e0b6448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5eb42a799cb4b0e" /><Relationship Type="http://schemas.openxmlformats.org/officeDocument/2006/relationships/notesMaster" Target="/ppt/notesMasters/notesMaster1.xml" Id="R60f297d3f3a948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https://www.americorps.gov/</a:t>
            </a:r>
          </a:p>
          <a:p xmlns:a="http://schemas.openxmlformats.org/drawingml/2006/main">
            <a:r>
              <a:t>- https://studentaid.gov/</a:t>
            </a:r>
          </a:p>
          <a:p xmlns:a="http://schemas.openxmlformats.org/drawingml/2006/main">
            <a:r>
              <a:t>- https://education.delaware.gov/families/college-career-life/college-scholarship-financial-aid/choose-your-path/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admissions/aid experts and vetted program sources; deferral, safety, cost and quality vary.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ed8bdeb68341c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608d004fd1443e1" /><Relationship Type="http://schemas.openxmlformats.org/officeDocument/2006/relationships/slideLayout" Target="/ppt/slideLayouts/slideLayout1.xml" Id="R5eb732f44d144fe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eb732f44d144fe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610cbe8c924528" /><Relationship Type="http://schemas.openxmlformats.org/officeDocument/2006/relationships/image" Target="/ppt/media/image.png" Id="R932fe27c969b4e60" /><Relationship Type="http://schemas.openxmlformats.org/officeDocument/2006/relationships/hyperlink" Target="https://www.americorps.gov/" TargetMode="External" Id="R71e5d3e3241c4c4d" /><Relationship Type="http://schemas.openxmlformats.org/officeDocument/2006/relationships/hyperlink" Target="https://studentaid.gov/" TargetMode="External" Id="R7d24a39609234aeb" /><Relationship Type="http://schemas.openxmlformats.org/officeDocument/2006/relationships/notesSlide" Target="/ppt/notesSlides/notesSlide1.xml" Id="R6f9ce0eaac3a4f1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2fe27c969b4e60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648B9426-E94D-475F-87E6-3759CAD19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EED733CB-C9E1-478F-9947-2E0429B64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E8F9905A-431C-42DE-80DD-C2C0E7937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Gap Year Opportunities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8CD5F577-0F86-42C9-82D0-060745987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A2DF249B-4891-44DC-B77B-DD5308997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A gap year should be a planned bridge with a purpose, budget, safety plan, and next-step date-not an indefinite pause.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DCAE9F47-83CE-4B6F-B6FE-1C7D72B2D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D6FA0277-0116-4444-8735-8FB4EFA74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Name the goal the gap year must accomplish.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A3435A8C-53E5-435F-A9B0-7EF94D1C4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4F9D41E6-52CE-42EE-A3C9-2B913685E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a deferral, aid preservation, credit, safety, program quality, or admission after the gap period.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1D4041EB-6104-423D-A204-241C69DDA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7A5BC47D-81F6-4D8B-8838-703C3418D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Build a budget, safety plan, learning goal, and evidence of progress. Set monthly check-ins and a firm application or enrollment date.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BFF3ABC3-D9F0-4F8C-8F0A-4E4CEB154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BF03C7B4-EE5E-4618-A617-20025F497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5F72FC54-A30D-4340-9E33-EF037D6B0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71e5d3e3241c4c4d"/>
              </a:rPr>
              <a:t>americorps.gov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7d24a39609234aeb"/>
              </a:rPr>
              <a:t>studentaid.gov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0B23FF62-246C-49F7-8ECA-32FF7FFF6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7081554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2026-08-09T18:29:10.8490000Z</dcterms:created>
  <dcterms:modified xsi:type="dcterms:W3CDTF">2026-08-09T18:29:10.8490000Z</dcterms:modified>
</coreProperties>
</file>