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3178cce6654d00" /><Relationship Type="http://schemas.openxmlformats.org/officeDocument/2006/relationships/extended-properties" Target="/docProps/app.xml" Id="Rfe9a9be16d274585" /><Relationship Type="http://schemas.openxmlformats.org/officeDocument/2006/relationships/officeDocument" Target="/ppt/presentation.xml" Id="Ra2673fddd0c6405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68225d13f8474e"/>
  </p:sldMasterIdLst>
  <p:notesMasterIdLst>
    <p:notesMasterId xmlns:r="http://schemas.openxmlformats.org/officeDocument/2006/relationships" r:id="R04d0cdc414be429c"/>
  </p:notesMasterIdLst>
  <p:sldIdLst>
    <p:sldId xmlns:r="http://schemas.openxmlformats.org/officeDocument/2006/relationships" id="256" r:id="R846ec0b847114a4e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f3ce0f1b8b4fa0" /><Relationship Type="http://schemas.openxmlformats.org/officeDocument/2006/relationships/slideMaster" Target="/ppt/slideMasters/slideMaster1.xml" Id="R3868225d13f8474e" /><Relationship Type="http://schemas.openxmlformats.org/officeDocument/2006/relationships/notesMaster" Target="/ppt/notesMasters/notesMaster1.xml" Id="R04d0cdc414be429c" /><Relationship Type="http://schemas.openxmlformats.org/officeDocument/2006/relationships/presProps" Target="/ppt/presProps.xml" Id="R88a4421ef64e4ac8" /><Relationship Type="http://schemas.openxmlformats.org/officeDocument/2006/relationships/tableStyles" Target="/ppt/tableStyles.xml" Id="Rc8ee3eff65ce4e91" /><Relationship Type="http://schemas.openxmlformats.org/officeDocument/2006/relationships/slide" Target="/ppt/slides/slide1.xml" Id="R846ec0b847114a4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377fcc8ad124b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eb4b30a0c74747" /><Relationship Type="http://schemas.openxmlformats.org/officeDocument/2006/relationships/notesMaster" Target="/ppt/notesMasters/notesMaster1.xml" Id="R4231af24c05a40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https://kids.delaware.gov/family-services/foster-care-tuition-waiver-program/</a:t>
            </a:r>
          </a:p>
          <a:p xmlns:a="http://schemas.openxmlformats.org/drawingml/2006/main">
            <a:r>
              <a:t>- https://kids.delaware.gov/family-services/independent-living/</a:t>
            </a:r>
          </a:p>
          <a:p xmlns:a="http://schemas.openxmlformats.org/drawingml/2006/main">
            <a:r>
              <a:t>- https://courts.delaware.gov/childadvocate/scholarships.aspx</a:t>
            </a:r>
          </a:p>
          <a:p xmlns:a="http://schemas.openxmlformats.org/drawingml/2006/main">
            <a:r>
              <a:t>- https://education.delaware.gov/educators/whole-child-support/family-services/fostercare/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DSCYF/DHEO/federal aid/ETV and campus support experts; privacy and non-stigmatizing language.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40038e8dd84e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9b4f36f2a094248" /><Relationship Type="http://schemas.openxmlformats.org/officeDocument/2006/relationships/slideLayout" Target="/ppt/slideLayouts/slideLayout1.xml" Id="R02b192fc5c424b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2b192fc5c424b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4715c1a5204b3a" /><Relationship Type="http://schemas.openxmlformats.org/officeDocument/2006/relationships/image" Target="/ppt/media/image.png" Id="R7846a0e0740a43fd" /><Relationship Type="http://schemas.openxmlformats.org/officeDocument/2006/relationships/hyperlink" Target="https://kids.delaware.gov/family-services/foster-care-tuition-waiver-program/" TargetMode="External" Id="R48cc8e4ea44b4fbe" /><Relationship Type="http://schemas.openxmlformats.org/officeDocument/2006/relationships/hyperlink" Target="https://courts.delaware.gov/childadvocate/scholarships.aspx" TargetMode="External" Id="R238e9b451b43440e" /><Relationship Type="http://schemas.openxmlformats.org/officeDocument/2006/relationships/notesSlide" Target="/ppt/notesSlides/notesSlide1.xml" Id="R99ae26f39ba2440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46a0e0740a43fd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C18975E3-5B64-46BD-BE96-0E04BA4B5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1C8290CC-F124-4BD0-836F-E03DFA3B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D3FD4FF0-6C43-44B0-AF8B-B2DC75C5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Foster Youth College Supports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91AF1AAD-6D64-46D4-9727-0255BF555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BFF8DAA3-2DB2-47AA-92E0-E889FB0CE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Students who experienced foster care may qualify for Delaware tuition, voucher, scholarship, and transition supports, but each program has its own eligibility and documentation process.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17FE9698-51AB-43C7-A3A9-E0F15D7E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A61D1A8A-1966-4488-BD69-1C94F37F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81D89FF2-62DA-45BD-ADC2-6998C8A0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Protect privacy and let the student control disclosure when possible.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Make a warm handoff to the official foster-youth or independent-living contact.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Separate eligibility for each funding program.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28F08BEE-E65D-482C-B96F-724F72DE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477DDDB9-D89D-4986-9EEF-0664396D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72C57A50-A233-47C4-89B9-4CE01A8C5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35379B16-CBFF-4DA2-8A09-D0822E474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A6C7E6A8-EBBC-4C92-9AF7-AC8D53A06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78F63DE1-7D45-415D-9F86-05365AEA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DE8BE786-2B73-4802-BFC2-99B1F3FF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the trusted adult or agency contact who can help verify foster-care history.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Review tuition-waiver, ETV, and scholarship eligibility using official Delaware sources.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Complete admissions and financial-aid steps and request required documentation early.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A57A907B-ECB6-4448-ACBE-2913C6D0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FB63B4B1-A2E4-4521-B902-990CEC3B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48cc8e4ea44b4fbe"/>
              </a:rPr>
              <a:t>kids.delaware.gov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238e9b451b43440e"/>
              </a:rPr>
              <a:t>courts.delaware.gov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BDB3B539-69D8-442B-B3FF-9FE9CC0C9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4684068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2026-08-09T18:29:10.6870000Z</dcterms:created>
  <dcterms:modified xsi:type="dcterms:W3CDTF">2026-08-09T18:29:10.6870000Z</dcterms:modified>
</coreProperties>
</file>