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d8820058dc44850" /><Relationship Type="http://schemas.openxmlformats.org/officeDocument/2006/relationships/extended-properties" Target="/docProps/app.xml" Id="R6e4c0d9559704bb2" /><Relationship Type="http://schemas.openxmlformats.org/officeDocument/2006/relationships/officeDocument" Target="/ppt/presentation.xml" Id="R20b2b1688d9848f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19dfc89389b4c3a"/>
  </p:sldMasterIdLst>
  <p:notesMasterIdLst>
    <p:notesMasterId xmlns:r="http://schemas.openxmlformats.org/officeDocument/2006/relationships" r:id="R255a22eb833d4375"/>
  </p:notesMasterIdLst>
  <p:sldIdLst>
    <p:sldId xmlns:r="http://schemas.openxmlformats.org/officeDocument/2006/relationships" id="256" r:id="R1bf16d0ba07a40b2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65580f549c94509" /><Relationship Type="http://schemas.openxmlformats.org/officeDocument/2006/relationships/slideMaster" Target="/ppt/slideMasters/slideMaster1.xml" Id="R819dfc89389b4c3a" /><Relationship Type="http://schemas.openxmlformats.org/officeDocument/2006/relationships/notesMaster" Target="/ppt/notesMasters/notesMaster1.xml" Id="R255a22eb833d4375" /><Relationship Type="http://schemas.openxmlformats.org/officeDocument/2006/relationships/presProps" Target="/ppt/presProps.xml" Id="R62608f8c27884a7c" /><Relationship Type="http://schemas.openxmlformats.org/officeDocument/2006/relationships/tableStyles" Target="/ppt/tableStyles.xml" Id="Rb4bd606875744d06" /><Relationship Type="http://schemas.openxmlformats.org/officeDocument/2006/relationships/slide" Target="/ppt/slides/slide1.xml" Id="R1bf16d0ba07a40b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59f901d15904c6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ad12c0bd1374ce2" /><Relationship Type="http://schemas.openxmlformats.org/officeDocument/2006/relationships/notesMaster" Target="/ppt/notesMasters/notesMaster1.xml" Id="R39fd4a7f3f52482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https://scholarships.delawarestudentsuccess.org/state-scholarships-for-de-residents/</a:t>
            </a:r>
          </a:p>
          <a:p xmlns:a="http://schemas.openxmlformats.org/drawingml/2006/main">
            <a:r>
              <a:t>- https://standbymede.org/stand-by-me-nexgen/</a:t>
            </a:r>
          </a:p>
          <a:p xmlns:a="http://schemas.openxmlformats.org/drawingml/2006/main">
            <a:r>
              <a:t>- https://studentaid.gov/articles/evaluating-financial-aid-offers/</a:t>
            </a:r>
          </a:p>
          <a:p xmlns:a="http://schemas.openxmlformats.org/drawingml/2006/main">
            <a:r>
              <a:t>- https://studentaid.gov/articles/financial-aid-dictionary/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DHEO/federal aid/IHE; current FAFSA, SEED, Inspire, scholarship and tuition-assistance rules.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500b5b9bc9416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e858cdf243c433c" /><Relationship Type="http://schemas.openxmlformats.org/officeDocument/2006/relationships/slideLayout" Target="/ppt/slideLayouts/slideLayout1.xml" Id="R8e3f251ce03749a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e3f251ce03749a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566002354846e7" /><Relationship Type="http://schemas.openxmlformats.org/officeDocument/2006/relationships/image" Target="/ppt/media/image.png" Id="R0d2cd65ba1534370" /><Relationship Type="http://schemas.openxmlformats.org/officeDocument/2006/relationships/hyperlink" Target="https://scholarships.delawarestudentsuccess.org/state-scholarships-for-de-residents/" TargetMode="External" Id="Rb98f7d93a33f4052" /><Relationship Type="http://schemas.openxmlformats.org/officeDocument/2006/relationships/hyperlink" Target="https://standbymede.org/stand-by-me-nexgen/" TargetMode="External" Id="R8d0d385a8d034691" /><Relationship Type="http://schemas.openxmlformats.org/officeDocument/2006/relationships/notesSlide" Target="/ppt/notesSlides/notesSlide1.xml" Id="Rf9a8e169c4154e8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2cd65ba1534370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DA8312BC-F1AD-4F35-811E-184874E82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2C791CF8-2024-445B-8151-EFC008320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3FE70FBD-EBED-468E-AF7F-D14206125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Financial Supports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33B7DC33-2547-4C62-971A-91145218B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FCAD906A-3A05-4694-9102-4242B9C19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Grants and scholarships generally do not require repayment, but terms vary.</a:t>
            </a:r>
          </a:p>
        </p:txBody>
      </p:sp>
      <p:sp>
        <p:nvSpPr>
          <p:cNvPr id="7" name="support-label">
            <a:extLst xmlns:a="http://schemas.openxmlformats.org/drawingml/2006/main">
              <a:ext uri="{FF2B5EF4-FFF2-40B4-BE49-F238E27FC236}">
                <a16:creationId xmlns:a16="http://schemas.microsoft.com/office/drawing/2014/main" id="{4A414BFC-7E3B-4590-93F0-B537249CC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38550"/>
            <a:ext cx="693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without taking over</a:t>
            </a:r>
          </a:p>
        </p:txBody>
      </p:sp>
      <p:sp>
        <p:nvSpPr>
          <p:cNvPr id="8" name="listen-band">
            <a:extLst xmlns:a="http://schemas.openxmlformats.org/drawingml/2006/main">
              <a:ext uri="{FF2B5EF4-FFF2-40B4-BE49-F238E27FC236}">
                <a16:creationId xmlns:a16="http://schemas.microsoft.com/office/drawing/2014/main" id="{124FCEE8-D6D5-4878-A4B7-727CCB5A6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114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Listen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the student wants to accomplish. Complete FAFSA and other required applications.</a:t>
            </a:r>
          </a:p>
        </p:txBody>
      </p:sp>
      <p:sp>
        <p:nvSpPr>
          <p:cNvPr id="9" name="listen-band-number">
            <a:extLst xmlns:a="http://schemas.openxmlformats.org/drawingml/2006/main">
              <a:ext uri="{FF2B5EF4-FFF2-40B4-BE49-F238E27FC236}">
                <a16:creationId xmlns:a16="http://schemas.microsoft.com/office/drawing/2014/main" id="{D19D0428-1430-4A3D-BEC4-3122A1AF4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29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1</a:t>
            </a:r>
          </a:p>
        </p:txBody>
      </p:sp>
      <p:sp>
        <p:nvSpPr>
          <p:cNvPr id="10" name="confirm-band">
            <a:extLst xmlns:a="http://schemas.openxmlformats.org/drawingml/2006/main">
              <a:ext uri="{FF2B5EF4-FFF2-40B4-BE49-F238E27FC236}">
                <a16:creationId xmlns:a16="http://schemas.microsoft.com/office/drawing/2014/main" id="{7CBFEE05-48F4-467E-8351-384A971FB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38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0E8"/>
          </a:solidFill>
          <a:ln xmlns:a="http://schemas.openxmlformats.org/drawingml/2006/main" w="14288">
            <a:solidFill>
              <a:srgbClr val="FF6720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Confirm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eligibility, availability, admission, funding, placement, credit, licensure, or an outcome.</a:t>
            </a:r>
          </a:p>
        </p:txBody>
      </p:sp>
      <p:sp>
        <p:nvSpPr>
          <p:cNvPr id="11" name="confirm-band-number">
            <a:extLst xmlns:a="http://schemas.openxmlformats.org/drawingml/2006/main">
              <a:ext uri="{FF2B5EF4-FFF2-40B4-BE49-F238E27FC236}">
                <a16:creationId xmlns:a16="http://schemas.microsoft.com/office/drawing/2014/main" id="{C82B4D8C-A5A1-4232-B6DC-96F90B2F7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953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2</a:t>
            </a:r>
          </a:p>
        </p:txBody>
      </p:sp>
      <p:sp>
        <p:nvSpPr>
          <p:cNvPr id="12" name="follow-band">
            <a:extLst xmlns:a="http://schemas.openxmlformats.org/drawingml/2006/main">
              <a:ext uri="{FF2B5EF4-FFF2-40B4-BE49-F238E27FC236}">
                <a16:creationId xmlns:a16="http://schemas.microsoft.com/office/drawing/2014/main" id="{EBEC878E-38E7-4608-BC48-95B5F6106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162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7DB"/>
          </a:solidFill>
          <a:ln xmlns:a="http://schemas.openxmlformats.org/drawingml/2006/main" w="14288">
            <a:solidFill>
              <a:srgbClr val="FFB81C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Follow up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Verify renewal, enrollment, GPA, residency, and deadlines. Calculate the remaining cost.</a:t>
            </a:r>
          </a:p>
        </p:txBody>
      </p:sp>
      <p:sp>
        <p:nvSpPr>
          <p:cNvPr id="13" name="follow-band-number">
            <a:extLst xmlns:a="http://schemas.openxmlformats.org/drawingml/2006/main">
              <a:ext uri="{FF2B5EF4-FFF2-40B4-BE49-F238E27FC236}">
                <a16:creationId xmlns:a16="http://schemas.microsoft.com/office/drawing/2014/main" id="{E397E421-FC70-45D5-B929-21B58D4A6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477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81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3</a:t>
            </a:r>
          </a:p>
        </p:txBody>
      </p:sp>
      <p:sp>
        <p:nvSpPr>
          <p:cNvPr id="1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E3B9F463-4F9A-4D33-9B3D-1D2388094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956061C0-9D3E-4098-A502-1C07DBAAF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b98f7d93a33f4052"/>
              </a:rPr>
              <a:t>scholarships.delawarestudentsuccess.org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8d0d385a8d034691"/>
              </a:rPr>
              <a:t>standbymede.org</a:t>
            </a:r>
          </a:p>
        </p:txBody>
      </p:sp>
      <p:sp>
        <p:nvSpPr>
          <p:cNvPr id="16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3C0758D2-06E0-42E9-83F3-FFCB448F5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0390196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2026-08-09T18:29:10.3400000Z</dcterms:created>
  <dcterms:modified xsi:type="dcterms:W3CDTF">2026-08-09T18:29:10.3400000Z</dcterms:modified>
</coreProperties>
</file>