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70c844e25043eb" /><Relationship Type="http://schemas.openxmlformats.org/officeDocument/2006/relationships/extended-properties" Target="/docProps/app.xml" Id="R4b93ec2b93914f92" /><Relationship Type="http://schemas.openxmlformats.org/officeDocument/2006/relationships/officeDocument" Target="/ppt/presentation.xml" Id="R0512510e1a234d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9b55f03cb7474b"/>
  </p:sldMasterIdLst>
  <p:notesMasterIdLst>
    <p:notesMasterId xmlns:r="http://schemas.openxmlformats.org/officeDocument/2006/relationships" r:id="R0236ed5075a14bda"/>
  </p:notesMasterIdLst>
  <p:sldIdLst>
    <p:sldId xmlns:r="http://schemas.openxmlformats.org/officeDocument/2006/relationships" id="256" r:id="R1d37b3722b6047b6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7f3a8d41d3469b" /><Relationship Type="http://schemas.openxmlformats.org/officeDocument/2006/relationships/slideMaster" Target="/ppt/slideMasters/slideMaster1.xml" Id="R919b55f03cb7474b" /><Relationship Type="http://schemas.openxmlformats.org/officeDocument/2006/relationships/notesMaster" Target="/ppt/notesMasters/notesMaster1.xml" Id="R0236ed5075a14bda" /><Relationship Type="http://schemas.openxmlformats.org/officeDocument/2006/relationships/presProps" Target="/ppt/presProps.xml" Id="R0a97d22f9bc94085" /><Relationship Type="http://schemas.openxmlformats.org/officeDocument/2006/relationships/tableStyles" Target="/ppt/tableStyles.xml" Id="Rd027d53d8e734451" /><Relationship Type="http://schemas.openxmlformats.org/officeDocument/2006/relationships/slide" Target="/ppt/slides/slide1.xml" Id="R1d37b3722b6047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713566219f44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170a8583af4e2e" /><Relationship Type="http://schemas.openxmlformats.org/officeDocument/2006/relationships/notesMaster" Target="/ppt/notesMasters/notesMaster1.xml" Id="R96ec1ce0afb34a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https://studentaid.gov/articles/financial-aid-dictionary/</a:t>
            </a:r>
          </a:p>
          <a:p xmlns:a="http://schemas.openxmlformats.org/drawingml/2006/main">
            <a:r>
              <a:t>- https://studentaid.gov/articles/first-time-college-students/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federal aid and IHE financial-aid offices; SAP and appeal policies vary.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1749a4cd7467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877dd74e074e1c" /><Relationship Type="http://schemas.openxmlformats.org/officeDocument/2006/relationships/slideLayout" Target="/ppt/slideLayouts/slideLayout1.xml" Id="R1420c959713e4b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20c959713e4b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9a8583bf244e2" /><Relationship Type="http://schemas.openxmlformats.org/officeDocument/2006/relationships/image" Target="/ppt/media/image.png" Id="R5ab4d9f4420a4691" /><Relationship Type="http://schemas.openxmlformats.org/officeDocument/2006/relationships/hyperlink" Target="https://studentaid.gov/articles/financial-aid-dictionary/" TargetMode="External" Id="R496e97cabd68453a" /><Relationship Type="http://schemas.openxmlformats.org/officeDocument/2006/relationships/notesSlide" Target="/ppt/notesSlides/notesSlide1.xml" Id="Re2d7fef4694740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4d9f4420a4691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E0D52FD-0AA8-4BAE-8D58-16FCBF78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84170F62-91AA-4C4F-ACD5-2B93F0E7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49F863D6-8714-4890-84F7-F8DC870C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Financial Aid Renewal and Satisfactory Academic Progress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D04FB2B-DECC-4737-85D9-18C058C9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3444DAD1-96C0-48E8-936F-AC307203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FAFSA and school renewal steps occur each year.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0BFCCB72-D640-4F0D-9388-3A129628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39EC7972-E05F-4CF2-A3B5-492E131E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8788DFE2-7363-44C2-BE3D-E98DD056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the correct-year FAFSA and school renewal steps.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Read the institution's SAP policy.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grades, completed credits, withdrawals, and attempted credits.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9DAFCCA0-C6F9-4DED-804E-5E4E0F65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9A667167-D7BA-4532-A120-A084F89F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81DBE83B-59E5-484D-8D45-8B0EC421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5F56B048-C5EA-4A2E-AC32-D5738234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2CB29A3F-55CC-478D-8158-F1DFA886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4E5F2A83-7F43-456E-BA7D-ADBA122F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AE6BDD94-277D-49E9-AC1D-8DB005B6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the correct-year FAFSA and school renewal steps.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Read the institution's SAP policy.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grades, completed credits, withdrawals, and attempted credits.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9CBA724-80A3-4770-A2FF-5EC3562B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9437402-8AA0-46AD-92C2-1B5F0EC9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96e97cabd68453a"/>
              </a:rPr>
              <a:t>studentaid.gov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0C36CE1-A9AE-467B-B687-D2D7E452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6622199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2026-08-09T18:29:10.1800000Z</dcterms:created>
  <dcterms:modified xsi:type="dcterms:W3CDTF">2026-08-09T18:29:10.1800000Z</dcterms:modified>
</coreProperties>
</file>