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f11457b4e0405b" /><Relationship Type="http://schemas.openxmlformats.org/officeDocument/2006/relationships/extended-properties" Target="/docProps/app.xml" Id="R3658116c6da34a75" /><Relationship Type="http://schemas.openxmlformats.org/officeDocument/2006/relationships/officeDocument" Target="/ppt/presentation.xml" Id="R7c9c8cc3eedb49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17effeffb44807"/>
  </p:sldMasterIdLst>
  <p:notesMasterIdLst>
    <p:notesMasterId xmlns:r="http://schemas.openxmlformats.org/officeDocument/2006/relationships" r:id="R990df668cb834ec4"/>
  </p:notesMasterIdLst>
  <p:sldIdLst>
    <p:sldId xmlns:r="http://schemas.openxmlformats.org/officeDocument/2006/relationships" id="256" r:id="Rf364469724184918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e1638509294f5c" /><Relationship Type="http://schemas.openxmlformats.org/officeDocument/2006/relationships/slideMaster" Target="/ppt/slideMasters/slideMaster1.xml" Id="Rc917effeffb44807" /><Relationship Type="http://schemas.openxmlformats.org/officeDocument/2006/relationships/notesMaster" Target="/ppt/notesMasters/notesMaster1.xml" Id="R990df668cb834ec4" /><Relationship Type="http://schemas.openxmlformats.org/officeDocument/2006/relationships/presProps" Target="/ppt/presProps.xml" Id="R68602e6453974e84" /><Relationship Type="http://schemas.openxmlformats.org/officeDocument/2006/relationships/tableStyles" Target="/ppt/tableStyles.xml" Id="Rd4f353936f6e48d3" /><Relationship Type="http://schemas.openxmlformats.org/officeDocument/2006/relationships/slide" Target="/ppt/slides/slide1.xml" Id="Rf3644697241849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acdfc8984344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e5a59dd02f4a3a" /><Relationship Type="http://schemas.openxmlformats.org/officeDocument/2006/relationships/notesMaster" Target="/ppt/notesMasters/notesMaster1.xml" Id="Rb3cc5759e71549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https://collegescorecard.ed.gov/</a:t>
            </a:r>
          </a:p>
          <a:p xmlns:a="http://schemas.openxmlformats.org/drawingml/2006/main">
            <a:r>
              <a:t>- https://studentaid.gov/complete-aid-process/comparing-aid-offers</a:t>
            </a:r>
          </a:p>
          <a:p xmlns:a="http://schemas.openxmlformats.org/drawingml/2006/main">
            <a:r>
              <a:t>- https://studentaid.gov/understand-aid/types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financial-aid administrator; separate grants, work-study and loans and calculate remaining cost.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31e1d2061249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c8252474244229" /><Relationship Type="http://schemas.openxmlformats.org/officeDocument/2006/relationships/slideLayout" Target="/ppt/slideLayouts/slideLayout1.xml" Id="R052fd8bcde714dd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2fd8bcde714dd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190fdddb984081" /><Relationship Type="http://schemas.openxmlformats.org/officeDocument/2006/relationships/image" Target="/ppt/media/image.png" Id="Rceae234070ef4c85" /><Relationship Type="http://schemas.openxmlformats.org/officeDocument/2006/relationships/hyperlink" Target="https://collegescorecard.ed.gov/" TargetMode="External" Id="R944b420c497f4314" /><Relationship Type="http://schemas.openxmlformats.org/officeDocument/2006/relationships/hyperlink" Target="https://studentaid.gov/complete-aid-process/comparing-aid-offers" TargetMode="External" Id="Rfc2629d52c254699" /><Relationship Type="http://schemas.openxmlformats.org/officeDocument/2006/relationships/notesSlide" Target="/ppt/notesSlides/notesSlide1.xml" Id="R00f5937e0f8b40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e234070ef4c85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9C850F7-6D26-4985-8075-BA0CC00B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FCA88534-808F-472A-AE0E-AE0C691C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30642D33-A55F-4F79-8EA8-7ADDC76A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Financial Aid Offer Comparison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B4951301-2505-458C-9F0B-F95B991F8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60C0F704-C740-465A-8B02-CDBD47CC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Compare financial-aid offers by separating full cost, gift aid, earned aid, loans, and the remaining amount the student and family must cover.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DA141376-A653-43F3-B50C-96C5BF95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F4AB1FE5-6C70-440B-B1B9-221EEF06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AAD0BEBB-9B92-4DB5-95A1-100A343E8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Billed charges and estimated indirect costs are both part of the student's financial plan.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Grants and scholarships differ from work-study earnings and loans that must be repaid.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FDD8B501-6EA6-4348-8180-9678A978F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B4EB2EB6-C28D-434B-B909-DEB84442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5BD1DC06-0C9A-4FE2-BA3E-30F62690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D98A3FE0-7282-4C76-B7E7-21B35CA20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call loans or work-study free aid.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treat the FAFSA Submission Summary as a college aid offer.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98EAC3A7-D6E3-4016-AD08-7C8260C8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List tuition, fees, housing, food, books, transportation, and other expected costs for the same period.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Separate grants and scholarships from work-study and every loan offered.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Calculate the remaining amount after gift aid and realistic family resources.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9E394A71-4915-4DE3-AA05-148B9C88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7721EF3A-6AE8-4A3D-AB11-5093EBA9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944b420c497f4314"/>
              </a:rPr>
              <a:t>collegescorecard.ed.gov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fc2629d52c254699"/>
              </a:rPr>
              <a:t>studentaid.gov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9BA07592-4DAF-442E-8271-B2CF740D3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3820732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2026-08-09T18:29:09.9740000Z</dcterms:created>
  <dcterms:modified xsi:type="dcterms:W3CDTF">2026-08-09T18:29:09.9740000Z</dcterms:modified>
</coreProperties>
</file>