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6caf5607dc4c92" /><Relationship Type="http://schemas.openxmlformats.org/officeDocument/2006/relationships/extended-properties" Target="/docProps/app.xml" Id="R052b7b6b8e704a7e" /><Relationship Type="http://schemas.openxmlformats.org/officeDocument/2006/relationships/officeDocument" Target="/ppt/presentation.xml" Id="R06acf5f9e10546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0e9e7bb6d34482"/>
  </p:sldMasterIdLst>
  <p:notesMasterIdLst>
    <p:notesMasterId xmlns:r="http://schemas.openxmlformats.org/officeDocument/2006/relationships" r:id="R82dc1d06eb6542c4"/>
  </p:notesMasterIdLst>
  <p:sldIdLst>
    <p:sldId xmlns:r="http://schemas.openxmlformats.org/officeDocument/2006/relationships" id="256" r:id="R6078407244044d8c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1ed9bad6514b97" /><Relationship Type="http://schemas.openxmlformats.org/officeDocument/2006/relationships/slideMaster" Target="/ppt/slideMasters/slideMaster1.xml" Id="R410e9e7bb6d34482" /><Relationship Type="http://schemas.openxmlformats.org/officeDocument/2006/relationships/notesMaster" Target="/ppt/notesMasters/notesMaster1.xml" Id="R82dc1d06eb6542c4" /><Relationship Type="http://schemas.openxmlformats.org/officeDocument/2006/relationships/presProps" Target="/ppt/presProps.xml" Id="R6a16e4a69bbb4b6e" /><Relationship Type="http://schemas.openxmlformats.org/officeDocument/2006/relationships/tableStyles" Target="/ppt/tableStyles.xml" Id="Rcd827f71ab174dec" /><Relationship Type="http://schemas.openxmlformats.org/officeDocument/2006/relationships/slide" Target="/ppt/slides/slide1.xml" Id="R6078407244044d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5cc31144b64d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3d0c7c63a74b0f" /><Relationship Type="http://schemas.openxmlformats.org/officeDocument/2006/relationships/notesMaster" Target="/ppt/notesMasters/notesMaster1.xml" Id="R587d46e7415641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https://fsapartners.ed.gov/knowledge-center/fsa-handbook/2026-2027/application-and-verification-guide/ch5-special-cases</a:t>
            </a:r>
          </a:p>
          <a:p xmlns:a="http://schemas.openxmlformats.org/drawingml/2006/main">
            <a:r>
              <a:t>- https://studentaid.gov/articles/fafsa-submission-summary/</a:t>
            </a:r>
          </a:p>
          <a:p xmlns:a="http://schemas.openxmlformats.org/drawingml/2006/main">
            <a:r>
              <a:t>- https://studentaid.gov/articles/financial-aid-dictionary/</a:t>
            </a:r>
          </a:p>
          <a:p xmlns:a="http://schemas.openxmlformats.org/drawingml/2006/main">
            <a:r>
              <a:t>- https://studentaid.gov/articles/things-after-fafsa/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current federal student-aid administrator; dependency, verification and professional-judgment rules.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00854f380f462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cc4d2cf0244cd1" /><Relationship Type="http://schemas.openxmlformats.org/officeDocument/2006/relationships/slideLayout" Target="/ppt/slideLayouts/slideLayout1.xml" Id="R7909d9020af246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09d9020af246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3992be0fcf4431" /><Relationship Type="http://schemas.openxmlformats.org/officeDocument/2006/relationships/image" Target="/ppt/media/image.png" Id="R1da32cc8c4fc4593" /><Relationship Type="http://schemas.openxmlformats.org/officeDocument/2006/relationships/hyperlink" Target="https://fsapartners.ed.gov/knowledge-center/fsa-handbook/2026-2027/application-and-verification-guide/ch5-special-cases" TargetMode="External" Id="Rb03b03cb792540a1" /><Relationship Type="http://schemas.openxmlformats.org/officeDocument/2006/relationships/hyperlink" Target="https://studentaid.gov/articles/fafsa-submission-summary/" TargetMode="External" Id="R1cf6369eca0741a8" /><Relationship Type="http://schemas.openxmlformats.org/officeDocument/2006/relationships/notesSlide" Target="/ppt/notesSlides/notesSlide1.xml" Id="R68930a4e322f4f7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a32cc8c4fc4593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CD5B5D54-F4DE-4026-9C9E-56F0BE57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44C27CC2-0F2C-4871-82C3-AF46396E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D7EE5C2E-27D3-4983-8F6D-F17DEC59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FAFSA Special Circumstances and Verification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60976A8B-6B97-4C4F-90D7-38B62ACCE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77ECD2A2-FB91-4197-86F2-79AABD178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Verification confirms information reported on the FAFSA.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8865BDD1-CE93-4811-B8D0-2D7291F14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4E31C957-93A9-44A6-8DC2-D2D5547BA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Identify the exact question or notice.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3FD5D6BB-BB25-4DD7-BE0B-6F17E080C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3F2BEDAA-E5CA-49DC-949F-EAB3BCAFE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9D3657F1-7FB3-47E9-9A97-F038C4AC4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5BF9482C-FE7A-4ADB-B93B-2849FEBF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Use the college financial-aid office for verification and professional judgment. Gather requested documentation.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309C46CF-2E6B-46A4-BE1A-039239A9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6E7AFCA-1D13-4DEE-84AA-3DBEDFDB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428AAB87-4373-4DE0-B7B8-FADDEB3EC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b03b03cb792540a1"/>
              </a:rPr>
              <a:t>fsapartners.ed.gov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1cf6369eca0741a8"/>
              </a:rPr>
              <a:t>studentaid.gov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07BAD1D1-8D92-4F08-856D-9D483146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234595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2026-08-09T18:29:09.7850000Z</dcterms:created>
  <dcterms:modified xsi:type="dcterms:W3CDTF">2026-08-09T18:29:09.7850000Z</dcterms:modified>
</coreProperties>
</file>