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e6ed433464436b" /><Relationship Type="http://schemas.openxmlformats.org/officeDocument/2006/relationships/extended-properties" Target="/docProps/app.xml" Id="R98c3ae7f2d884735" /><Relationship Type="http://schemas.openxmlformats.org/officeDocument/2006/relationships/officeDocument" Target="/ppt/presentation.xml" Id="Raf7e4ef1049849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6e77ab4dbf4588"/>
  </p:sldMasterIdLst>
  <p:notesMasterIdLst>
    <p:notesMasterId xmlns:r="http://schemas.openxmlformats.org/officeDocument/2006/relationships" r:id="Rb2fc8df024d9417e"/>
  </p:notesMasterIdLst>
  <p:sldIdLst>
    <p:sldId xmlns:r="http://schemas.openxmlformats.org/officeDocument/2006/relationships" id="256" r:id="R3b5d3abacb994e5a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841958800547c6" /><Relationship Type="http://schemas.openxmlformats.org/officeDocument/2006/relationships/slideMaster" Target="/ppt/slideMasters/slideMaster1.xml" Id="R316e77ab4dbf4588" /><Relationship Type="http://schemas.openxmlformats.org/officeDocument/2006/relationships/notesMaster" Target="/ppt/notesMasters/notesMaster1.xml" Id="Rb2fc8df024d9417e" /><Relationship Type="http://schemas.openxmlformats.org/officeDocument/2006/relationships/presProps" Target="/ppt/presProps.xml" Id="Rb1838210ea2a4959" /><Relationship Type="http://schemas.openxmlformats.org/officeDocument/2006/relationships/tableStyles" Target="/ppt/tableStyles.xml" Id="R7d211dcef14f42c4" /><Relationship Type="http://schemas.openxmlformats.org/officeDocument/2006/relationships/slide" Target="/ppt/slides/slide1.xml" Id="R3b5d3abacb994e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51a790795441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fe888cbfe64c7f" /><Relationship Type="http://schemas.openxmlformats.org/officeDocument/2006/relationships/notesMaster" Target="/ppt/notesMasters/notesMaster1.xml" Id="R0a522cf96b1742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https://education.delaware.gov/families/college-career-life/adult-education/</a:t>
            </a:r>
          </a:p>
          <a:p xmlns:a="http://schemas.openxmlformats.org/drawingml/2006/main">
            <a:r>
              <a:t>- https://education.delaware.gov/families/college-career-life/adult-education/high-school-diploma-groves/</a:t>
            </a:r>
          </a:p>
          <a:p xmlns:a="http://schemas.openxmlformats.org/drawingml/2006/main">
            <a:r>
              <a:t>- https://education.delaware.gov/families/college-career-life/adult-education/multilingual-learners/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DDOE adult education/provider experts; current enrollment, age, withdrawal, GED and transition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8e9764da4e4c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744f2b91cd46ba" /><Relationship Type="http://schemas.openxmlformats.org/officeDocument/2006/relationships/slideLayout" Target="/ppt/slideLayouts/slideLayout1.xml" Id="R84f3b9736a0e4c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f3b9736a0e4c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5181cef954e81" /><Relationship Type="http://schemas.openxmlformats.org/officeDocument/2006/relationships/image" Target="/ppt/media/image.png" Id="Ra22d38d1096943d8" /><Relationship Type="http://schemas.openxmlformats.org/officeDocument/2006/relationships/hyperlink" Target="https://education.delaware.gov/families/college-career-life/adult-education/" TargetMode="External" Id="Rfabdfed0d46e42cd" /><Relationship Type="http://schemas.openxmlformats.org/officeDocument/2006/relationships/notesSlide" Target="/ppt/notesSlides/notesSlide1.xml" Id="Raec84c31a9c246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2d38d1096943d8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372428CD-51D8-4015-B6B1-C5135088C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080C0CED-0D85-4A36-8C6E-204DB47F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5AC49C3-A96E-406F-A7B5-0A7C97C0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Adult Education and GED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DCF92F20-DB3E-48EE-83E1-B2F9A56DF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3A09A1A8-F9CA-41AF-B9B3-DA229A93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Adult Education serves eligible learners under program rules.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F9C30205-DB41-4B2B-B3BF-F8BB66E9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6D4228BD-F6DF-4865-A639-58BA1F8B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F41636DF-25CB-4C76-A151-61582A4D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Adult Education serves eligible learners under program rules.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GED preparation and adult high-school diploma completion are different routes.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7FCB1752-6836-4D09-97AE-43F64EE0C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02477C51-5AB2-4C3B-BED3-4ABA8503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C5B13415-8619-4B54-9254-4B2E273D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9C30D1EE-42A6-4023-BD6C-E190EDD3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4A2ADD38-8834-40D3-B5DE-3F56E54A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learner's goal.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age, school status, and location.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GED, Groves, Adult Basic Education, ESL, and workforce routes.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64FF847-C597-44EB-A8AD-F030DB6F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2C1574DE-E744-4A4B-8395-56E759FA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fabdfed0d46e42cd"/>
              </a:rPr>
              <a:t>education.delaware.gov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2B494225-027C-4476-B14B-AD7B55A5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5685016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2026-08-09T18:29:09.3970000Z</dcterms:created>
  <dcterms:modified xsi:type="dcterms:W3CDTF">2026-08-09T18:29:09.3970000Z</dcterms:modified>
</coreProperties>
</file>