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e355d34a62e42a2" /><Relationship Type="http://schemas.openxmlformats.org/officeDocument/2006/relationships/extended-properties" Target="/docProps/app.xml" Id="Ra0ed078883f74d6a" /><Relationship Type="http://schemas.openxmlformats.org/officeDocument/2006/relationships/officeDocument" Target="/ppt/presentation.xml" Id="R95de357e708946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86c144ae3c24820"/>
  </p:sldMasterIdLst>
  <p:notesMasterIdLst>
    <p:notesMasterId xmlns:r="http://schemas.openxmlformats.org/officeDocument/2006/relationships" r:id="Re70885501f094559"/>
  </p:notesMasterIdLst>
  <p:sldIdLst>
    <p:sldId xmlns:r="http://schemas.openxmlformats.org/officeDocument/2006/relationships" id="256" r:id="R6c618dc56bb3426f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bb94cd3487742da" /><Relationship Type="http://schemas.openxmlformats.org/officeDocument/2006/relationships/slideMaster" Target="/ppt/slideMasters/slideMaster1.xml" Id="R786c144ae3c24820" /><Relationship Type="http://schemas.openxmlformats.org/officeDocument/2006/relationships/notesMaster" Target="/ppt/notesMasters/notesMaster1.xml" Id="Re70885501f094559" /><Relationship Type="http://schemas.openxmlformats.org/officeDocument/2006/relationships/presProps" Target="/ppt/presProps.xml" Id="R9ac47f986f2a4584" /><Relationship Type="http://schemas.openxmlformats.org/officeDocument/2006/relationships/tableStyles" Target="/ppt/tableStyles.xml" Id="Ra36e1199278145b0" /><Relationship Type="http://schemas.openxmlformats.org/officeDocument/2006/relationships/slide" Target="/ppt/slides/slide1.xml" Id="R6c618dc56bb3426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c64b9e98e6442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972e8a222694e20" /><Relationship Type="http://schemas.openxmlformats.org/officeDocument/2006/relationships/notesMaster" Target="/ppt/notesMasters/notesMaster1.xml" Id="R18e2e4db113a406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https://www.militaryonesource.mil/branch-of-service/</a:t>
            </a:r>
          </a:p>
          <a:p xmlns:a="http://schemas.openxmlformats.org/drawingml/2006/main">
            <a:r>
              <a:t>- https://www.militaryonesource.mil/military-basics/new-to-the-military/</a:t>
            </a:r>
          </a:p>
          <a:p xmlns:a="http://schemas.openxmlformats.org/drawingml/2006/main">
            <a:r>
              <a:t>- https://www.todaysmilitary.com/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official branch/Guard/Reserve and VA sources; neutral comparison, current eligibility and benefits.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aaf9117bfd48d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c381c05983b454f" /><Relationship Type="http://schemas.openxmlformats.org/officeDocument/2006/relationships/slideLayout" Target="/ppt/slideLayouts/slideLayout1.xml" Id="Rf56bc2e3088547d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56bc2e3088547d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f66216da5c4201" /><Relationship Type="http://schemas.openxmlformats.org/officeDocument/2006/relationships/image" Target="/ppt/media/image.png" Id="R6c21134404c8476a" /><Relationship Type="http://schemas.openxmlformats.org/officeDocument/2006/relationships/hyperlink" Target="https://www.militaryonesource.mil/branch-of-service/" TargetMode="External" Id="R4e1ab6922f414b9e" /><Relationship Type="http://schemas.openxmlformats.org/officeDocument/2006/relationships/hyperlink" Target="https://www.todaysmilitary.com/" TargetMode="External" Id="R3de0e2098e554ebf" /><Relationship Type="http://schemas.openxmlformats.org/officeDocument/2006/relationships/notesSlide" Target="/ppt/notesSlides/notesSlide1.xml" Id="R1e8620b836d046e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21134404c8476a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6FC0AF78-05BD-4D0F-BCC1-2C4C5FA50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02FA3E1E-BB36-4E41-AEAB-3769BD099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A1CC1A29-D371-42DF-BEE3-8373A32C3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Military Service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E1347103-48F1-47AD-A54E-BFAE07FA9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AC17E345-A537-4471-966B-3A7A65C3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Military service is a major employment and service commitment; students should compare branches and components, verify every promise in writing, and involve trusted adults before signing.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19863BFD-CDF1-41C3-9832-0D475E51E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825EE521-52E3-480F-8058-F972F51B1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Clarify why you are considering military service and which jobs interest you.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A181107D-ABDF-4AFB-B351-4D55C230C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390322BC-3E62-44AF-A86B-BA153A147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a job, bonus, duty station, promotion, benefit, waiver, or discharge outcome. Do not interpret a military contract for the student.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ABE1DED7-0F95-4A66-AAF1-BB89BFDE8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D94BBE9D-7035-4B6F-A579-01E8D7AF2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detailed questions about term, job, training, pay, benefits, location, and obligations.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247D02F9-8F70-4683-B65E-5B315AC85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F511185A-DAB8-44D5-8262-19F26321E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885DCA24-FAE6-400E-9042-67307E3E4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4e1ab6922f414b9e"/>
              </a:rPr>
              <a:t>militaryonesource.mil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3de0e2098e554ebf"/>
              </a:rPr>
              <a:t>todaysmilitary.com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455F9875-92BC-4F31-900C-DC358EF29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3318660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2026-08-09T18:29:09.1910000Z</dcterms:created>
  <dcterms:modified xsi:type="dcterms:W3CDTF">2026-08-09T18:29:09.1910000Z</dcterms:modified>
</coreProperties>
</file>