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926059912584ab1" /><Relationship Type="http://schemas.openxmlformats.org/officeDocument/2006/relationships/extended-properties" Target="/docProps/app.xml" Id="Rac1ffe626ccc4a21" /><Relationship Type="http://schemas.openxmlformats.org/officeDocument/2006/relationships/officeDocument" Target="/ppt/presentation.xml" Id="Rd17404135ded479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6655977bc7c41dc"/>
  </p:sldMasterIdLst>
  <p:notesMasterIdLst>
    <p:notesMasterId xmlns:r="http://schemas.openxmlformats.org/officeDocument/2006/relationships" r:id="Rf4a3555c4eba4475"/>
  </p:notesMasterIdLst>
  <p:sldIdLst>
    <p:sldId xmlns:r="http://schemas.openxmlformats.org/officeDocument/2006/relationships" id="256" r:id="R18ab713ce8ce4d99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c39d9115eea470a" /><Relationship Type="http://schemas.openxmlformats.org/officeDocument/2006/relationships/slideMaster" Target="/ppt/slideMasters/slideMaster1.xml" Id="Rb6655977bc7c41dc" /><Relationship Type="http://schemas.openxmlformats.org/officeDocument/2006/relationships/notesMaster" Target="/ppt/notesMasters/notesMaster1.xml" Id="Rf4a3555c4eba4475" /><Relationship Type="http://schemas.openxmlformats.org/officeDocument/2006/relationships/presProps" Target="/ppt/presProps.xml" Id="Rd586aa67878d4e21" /><Relationship Type="http://schemas.openxmlformats.org/officeDocument/2006/relationships/tableStyles" Target="/ppt/tableStyles.xml" Id="R8d59e8699c5c4fb0" /><Relationship Type="http://schemas.openxmlformats.org/officeDocument/2006/relationships/slide" Target="/ppt/slides/slide1.xml" Id="R18ab713ce8ce4d9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834688fb61f436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d0c097ea8ef48a0" /><Relationship Type="http://schemas.openxmlformats.org/officeDocument/2006/relationships/notesMaster" Target="/ppt/notesMasters/notesMaster1.xml" Id="R901f82ae476e4c8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https://www.dtcc.edu/academics/meta-majors/health-sciences/</a:t>
            </a:r>
          </a:p>
          <a:p xmlns:a="http://schemas.openxmlformats.org/drawingml/2006/main">
            <a:r>
              <a:t>- https://www.dtcc.edu/continuing-education/workforce-training/dover/health-care/</a:t>
            </a:r>
          </a:p>
          <a:p xmlns:a="http://schemas.openxmlformats.org/drawingml/2006/main">
            <a:r>
              <a:t>- https://dhss.delaware.gov/dhcq/dhcq/cna-registry/</a:t>
            </a:r>
          </a:p>
          <a:p xmlns:a="http://schemas.openxmlformats.org/drawingml/2006/main">
            <a:r>
              <a:t>- https://joblink.delaware.gov/search/programs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health-program, clinical-placement and licensing authorities; programs were noted as emerging.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6936da31dea438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463693cb03d4227" /><Relationship Type="http://schemas.openxmlformats.org/officeDocument/2006/relationships/slideLayout" Target="/ppt/slideLayouts/slideLayout1.xml" Id="R32071b03194b4ab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2071b03194b4ab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444e336f764074" /><Relationship Type="http://schemas.openxmlformats.org/officeDocument/2006/relationships/image" Target="/ppt/media/image.png" Id="R1c6124d964e544a5" /><Relationship Type="http://schemas.openxmlformats.org/officeDocument/2006/relationships/hyperlink" Target="https://www.dtcc.edu/academics/meta-majors/health-sciences/" TargetMode="External" Id="R3b2338e2168f4712" /><Relationship Type="http://schemas.openxmlformats.org/officeDocument/2006/relationships/hyperlink" Target="https://dhss.delaware.gov/dhcq/dhcq/cna-registry/" TargetMode="External" Id="R81fb377c64a04225" /><Relationship Type="http://schemas.openxmlformats.org/officeDocument/2006/relationships/notesSlide" Target="/ppt/notesSlides/notesSlide1.xml" Id="R2ae5590880da44c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6124d964e544a5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E82531A0-06F8-4A2F-8C86-099B41056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4AE28DE1-3EB3-4CC5-B025-2E6269C59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CA90E4A3-F3FB-45DE-8CB9-09B512B0D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Workforce Health Programs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3E7F0E51-BC71-44D5-83CC-3C9C51CA6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63E578AA-168B-44F5-B97C-CE1FB3418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Health careers include short-term credentials, certificates, degrees, and licensed professions; students should begin with the role they want and verify the approved training and licensing route.</a:t>
            </a:r>
          </a:p>
        </p:txBody>
      </p:sp>
      <p:sp>
        <p:nvSpPr>
          <p:cNvPr id="7" name="help-title-accent">
            <a:extLst xmlns:a="http://schemas.openxmlformats.org/drawingml/2006/main">
              <a:ext uri="{FF2B5EF4-FFF2-40B4-BE49-F238E27FC236}">
                <a16:creationId xmlns:a16="http://schemas.microsoft.com/office/drawing/2014/main" id="{22745DA5-A119-42BD-B9FC-CF40173E9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help-title">
            <a:extLst xmlns:a="http://schemas.openxmlformats.org/drawingml/2006/main">
              <a:ext uri="{FF2B5EF4-FFF2-40B4-BE49-F238E27FC236}">
                <a16:creationId xmlns:a16="http://schemas.microsoft.com/office/drawing/2014/main" id="{F8AFAFE9-BB93-45FE-A769-706B3097E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67532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How families can help</a:t>
            </a:r>
          </a:p>
        </p:txBody>
      </p:sp>
      <p:sp>
        <p:nvSpPr>
          <p:cNvPr id="9" name="help-points">
            <a:extLst xmlns:a="http://schemas.openxmlformats.org/drawingml/2006/main">
              <a:ext uri="{FF2B5EF4-FFF2-40B4-BE49-F238E27FC236}">
                <a16:creationId xmlns:a16="http://schemas.microsoft.com/office/drawing/2014/main" id="{8545EBF9-0C4D-4B20-B325-A4A5D627F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95750"/>
            <a:ext cx="69342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Move from broad interest to a specific role.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Separate training completion, certification, and state licensure.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Verify program approval and competitive-admission rules.</a:t>
            </a:r>
          </a:p>
        </p:txBody>
      </p:sp>
      <p:sp>
        <p:nvSpPr>
          <p:cNvPr id="10" name="questions-title-accent">
            <a:extLst xmlns:a="http://schemas.openxmlformats.org/drawingml/2006/main">
              <a:ext uri="{FF2B5EF4-FFF2-40B4-BE49-F238E27FC236}">
                <a16:creationId xmlns:a16="http://schemas.microsoft.com/office/drawing/2014/main" id="{B409C3A8-56E7-4612-A520-5263A001E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6294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questions-title">
            <a:extLst xmlns:a="http://schemas.openxmlformats.org/drawingml/2006/main">
              <a:ext uri="{FF2B5EF4-FFF2-40B4-BE49-F238E27FC236}">
                <a16:creationId xmlns:a16="http://schemas.microsoft.com/office/drawing/2014/main" id="{EC13C41A-07D6-4FB8-9DC5-3AF35DAEE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6610350"/>
            <a:ext cx="31718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Questions to ask together</a:t>
            </a:r>
          </a:p>
        </p:txBody>
      </p:sp>
      <p:sp>
        <p:nvSpPr>
          <p:cNvPr id="12" name="questions">
            <a:extLst xmlns:a="http://schemas.openxmlformats.org/drawingml/2006/main">
              <a:ext uri="{FF2B5EF4-FFF2-40B4-BE49-F238E27FC236}">
                <a16:creationId xmlns:a16="http://schemas.microsoft.com/office/drawing/2014/main" id="{5A2288C0-5868-46AA-A57C-AC1DC2E86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067550"/>
            <a:ext cx="33528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is the student's next action?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Who owns the information or decision?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should be verified before acting?</a:t>
            </a:r>
          </a:p>
        </p:txBody>
      </p:sp>
      <p:sp>
        <p:nvSpPr>
          <p:cNvPr id="13" name="family-divider">
            <a:extLst xmlns:a="http://schemas.openxmlformats.org/drawingml/2006/main">
              <a:ext uri="{FF2B5EF4-FFF2-40B4-BE49-F238E27FC236}">
                <a16:creationId xmlns:a16="http://schemas.microsoft.com/office/drawing/2014/main" id="{31F6867F-B435-432E-94CB-FC59AF690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6657975"/>
            <a:ext cx="19050" cy="2076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student-title-accent">
            <a:extLst xmlns:a="http://schemas.openxmlformats.org/drawingml/2006/main">
              <a:ext uri="{FF2B5EF4-FFF2-40B4-BE49-F238E27FC236}">
                <a16:creationId xmlns:a16="http://schemas.microsoft.com/office/drawing/2014/main" id="{E2289578-2FDA-437A-88D8-95E3AC8E4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66294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student-title">
            <a:extLst xmlns:a="http://schemas.openxmlformats.org/drawingml/2006/main">
              <a:ext uri="{FF2B5EF4-FFF2-40B4-BE49-F238E27FC236}">
                <a16:creationId xmlns:a16="http://schemas.microsoft.com/office/drawing/2014/main" id="{E904ED3B-99AE-4ECE-A151-3FE562FA0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6610350"/>
            <a:ext cx="29622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 the next move</a:t>
            </a:r>
          </a:p>
        </p:txBody>
      </p:sp>
      <p:sp>
        <p:nvSpPr>
          <p:cNvPr id="16" name="student-actions">
            <a:extLst xmlns:a="http://schemas.openxmlformats.org/drawingml/2006/main">
              <a:ext uri="{FF2B5EF4-FFF2-40B4-BE49-F238E27FC236}">
                <a16:creationId xmlns:a16="http://schemas.microsoft.com/office/drawing/2014/main" id="{A535F0D0-9BBF-4EE5-BF1B-DA791B64B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7067550"/>
            <a:ext cx="314325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1.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Choose a specific health occupation, not only 'health care.'</a:t>
            </a:r>
          </a:p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Compare approved certificate, diploma, associate, and degree routes.</a:t>
            </a:r>
          </a:p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3.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Verify admission, clinical, background, exam, and licensure requirements.</a:t>
            </a:r>
          </a:p>
        </p:txBody>
      </p:sp>
      <p:sp>
        <p:nvSpPr>
          <p:cNvPr id="17" name="footer-rule">
            <a:extLst xmlns:a="http://schemas.openxmlformats.org/drawingml/2006/main">
              <a:ext uri="{FF2B5EF4-FFF2-40B4-BE49-F238E27FC236}">
                <a16:creationId xmlns:a16="http://schemas.microsoft.com/office/drawing/2014/main" id="{09EB0CE2-E9EF-4AD4-BCE9-405770D83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BDEA8B3D-3D23-4153-9BFB-7A74EEE04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3b2338e2168f4712"/>
              </a:rPr>
              <a:t>dtcc.edu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81fb377c64a04225"/>
              </a:rPr>
              <a:t>dhss.delaware.gov</a:t>
            </a:r>
          </a:p>
        </p:txBody>
      </p:sp>
      <p:sp>
        <p:nvSpPr>
          <p:cNvPr id="19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3B9F7D04-844D-445F-A1E6-B4ED6C085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208601109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2026-08-09T18:29:09.0180000Z</dcterms:created>
  <dcterms:modified xsi:type="dcterms:W3CDTF">2026-08-09T18:29:09.0180000Z</dcterms:modified>
</coreProperties>
</file>