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13aa1b9b0c434a" /><Relationship Type="http://schemas.openxmlformats.org/officeDocument/2006/relationships/extended-properties" Target="/docProps/app.xml" Id="R02285f164cb24262" /><Relationship Type="http://schemas.openxmlformats.org/officeDocument/2006/relationships/officeDocument" Target="/ppt/presentation.xml" Id="R739fbcfab7bf4b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666d63450745ff"/>
  </p:sldMasterIdLst>
  <p:notesMasterIdLst>
    <p:notesMasterId xmlns:r="http://schemas.openxmlformats.org/officeDocument/2006/relationships" r:id="R77e8a71746e54680"/>
  </p:notesMasterIdLst>
  <p:sldIdLst>
    <p:sldId xmlns:r="http://schemas.openxmlformats.org/officeDocument/2006/relationships" id="256" r:id="R31e1d36c8b274c53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4359dda4f64516" /><Relationship Type="http://schemas.openxmlformats.org/officeDocument/2006/relationships/slideMaster" Target="/ppt/slideMasters/slideMaster1.xml" Id="R22666d63450745ff" /><Relationship Type="http://schemas.openxmlformats.org/officeDocument/2006/relationships/notesMaster" Target="/ppt/notesMasters/notesMaster1.xml" Id="R77e8a71746e54680" /><Relationship Type="http://schemas.openxmlformats.org/officeDocument/2006/relationships/presProps" Target="/ppt/presProps.xml" Id="Rff1fcda0fba84431" /><Relationship Type="http://schemas.openxmlformats.org/officeDocument/2006/relationships/tableStyles" Target="/ppt/tableStyles.xml" Id="R932c623031cf4cbc" /><Relationship Type="http://schemas.openxmlformats.org/officeDocument/2006/relationships/slide" Target="/ppt/slides/slide1.xml" Id="R31e1d36c8b274c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d1d9698a934c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5806fde19344ec" /><Relationship Type="http://schemas.openxmlformats.org/officeDocument/2006/relationships/notesMaster" Target="/ppt/notesMasters/notesMaster1.xml" Id="R914f1befee9e4a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https://joblink.delaware.gov/about_us</a:t>
            </a:r>
          </a:p>
          <a:p xmlns:a="http://schemas.openxmlformats.org/drawingml/2006/main">
            <a:r>
              <a:t>- https://joblink.delaware.gov/contact</a:t>
            </a:r>
          </a:p>
          <a:p xmlns:a="http://schemas.openxmlformats.org/drawingml/2006/main">
            <a:r>
              <a:t>- https://labor.delaware.gov/divisions/employment-training/</a:t>
            </a:r>
          </a:p>
          <a:p xmlns:a="http://schemas.openxmlformats.org/drawingml/2006/main">
            <a:r>
              <a:t>- https://labor.delaware.gov/wdb/jobseekers/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Department of Labor/JobLink/WIOA; current eligibility, referrals, contacts and privacy.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2a33c9393744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636378ee564b79" /><Relationship Type="http://schemas.openxmlformats.org/officeDocument/2006/relationships/slideLayout" Target="/ppt/slideLayouts/slideLayout1.xml" Id="Re53cbbc602674f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3cbbc602674f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1d3fca45849d1" /><Relationship Type="http://schemas.openxmlformats.org/officeDocument/2006/relationships/image" Target="/ppt/media/image.png" Id="Rc683328c42c24b6b" /><Relationship Type="http://schemas.openxmlformats.org/officeDocument/2006/relationships/hyperlink" Target="https://joblink.delaware.gov/about_us" TargetMode="External" Id="R1988f57506884069" /><Relationship Type="http://schemas.openxmlformats.org/officeDocument/2006/relationships/hyperlink" Target="https://labor.delaware.gov/divisions/employment-training/" TargetMode="External" Id="R1de41080c6cb40d6" /><Relationship Type="http://schemas.openxmlformats.org/officeDocument/2006/relationships/notesSlide" Target="/ppt/notesSlides/notesSlide1.xml" Id="R4753789293974f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3328c42c24b6b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34C9AB6D-F44E-4590-A801-7D8E269C6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7A9B1F54-DAC1-4728-B551-C81CD9D8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B3C2011A-822F-4D74-93E0-22BEC117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Workforce Development System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42888BA1-333C-4273-9140-10F65851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9398C138-6B13-4029-B04F-1FDA7EF3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Delaware's workforce system includes JobLink, American Job Centers, workforce programs, apprenticeship, training, and partner services.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02486B70-3C9C-4858-80C4-125CB021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01630771-433C-4073-9098-8613D8DF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58C799E7-C246-4092-8FFF-41820F35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Delaware's workforce system includes JobLink, American Job Centers, workforce programs, apprenticeship, training, and partner services.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The correct entry point depends on the person's employment goal, location, urgency, and support needs.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C5673A22-94F3-47BA-99F8-36517CD80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6F15E039-8898-4A90-8F7C-2727DE98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759A7F20-3DAD-490D-BE11-5E5A1471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10B243D9-0EC4-4503-A0AE-1463EDCD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funding, a training slot, supportive services, or employment.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share personal information with a provider without the person's consent.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45B1AE69-4FDB-4380-9F11-6C4623E0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Clarify the person's employment or training goal.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barriers, urgency, and information already known.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the most appropriate verified entry point.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8481F42-3797-4E87-B3E2-0FCDCE71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DD9D6F31-733B-48F9-AA9E-FAB07448A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988f57506884069"/>
              </a:rPr>
              <a:t>joblink.delaware.gov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de41080c6cb40d6"/>
              </a:rPr>
              <a:t>labor.delaware.gov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308B125-629B-4CBC-9F94-C4EA62E0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25594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2026-08-09T18:29:08.8480000Z</dcterms:created>
  <dcterms:modified xsi:type="dcterms:W3CDTF">2026-08-09T18:29:08.8480000Z</dcterms:modified>
</coreProperties>
</file>