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87be4d3e7ae4b27" /><Relationship Type="http://schemas.openxmlformats.org/officeDocument/2006/relationships/extended-properties" Target="/docProps/app.xml" Id="R48fa6eedc1b04349" /><Relationship Type="http://schemas.openxmlformats.org/officeDocument/2006/relationships/officeDocument" Target="/ppt/presentation.xml" Id="R9d073763802b45f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f2fbf67fe9e4552"/>
  </p:sldMasterIdLst>
  <p:notesMasterIdLst>
    <p:notesMasterId xmlns:r="http://schemas.openxmlformats.org/officeDocument/2006/relationships" r:id="Rffa1b9a9b6e349c8"/>
  </p:notesMasterIdLst>
  <p:sldIdLst>
    <p:sldId xmlns:r="http://schemas.openxmlformats.org/officeDocument/2006/relationships" id="256" r:id="R139293548dfd4682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54a4bd674b84342" /><Relationship Type="http://schemas.openxmlformats.org/officeDocument/2006/relationships/slideMaster" Target="/ppt/slideMasters/slideMaster1.xml" Id="Rdf2fbf67fe9e4552" /><Relationship Type="http://schemas.openxmlformats.org/officeDocument/2006/relationships/notesMaster" Target="/ppt/notesMasters/notesMaster1.xml" Id="Rffa1b9a9b6e349c8" /><Relationship Type="http://schemas.openxmlformats.org/officeDocument/2006/relationships/presProps" Target="/ppt/presProps.xml" Id="R4a5bd9bd4c244eeb" /><Relationship Type="http://schemas.openxmlformats.org/officeDocument/2006/relationships/tableStyles" Target="/ppt/tableStyles.xml" Id="R7bff90d84ecb409a" /><Relationship Type="http://schemas.openxmlformats.org/officeDocument/2006/relationships/slide" Target="/ppt/slides/slide1.xml" Id="R139293548dfd468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d5f1dbb7a1c4c8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1fc2dc4c25c49a0" /><Relationship Type="http://schemas.openxmlformats.org/officeDocument/2006/relationships/notesMaster" Target="/ppt/notesMasters/notesMaster1.xml" Id="Red0b550ed8bc4ee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https://dpr.delaware.gov/</a:t>
            </a:r>
          </a:p>
          <a:p xmlns:a="http://schemas.openxmlformats.org/drawingml/2006/main">
            <a:r>
              <a:t>- https://joblink.delaware.gov/search/providers</a:t>
            </a:r>
          </a:p>
          <a:p xmlns:a="http://schemas.openxmlformats.org/drawingml/2006/main">
            <a:r>
              <a:t>- https://www.careeronestop.org/FindTraining/Types/certifications.aspx</a:t>
            </a:r>
          </a:p>
          <a:p xmlns:a="http://schemas.openxmlformats.org/drawingml/2006/main">
            <a:r>
              <a:t>- https://www.trainingproviderresults.gov/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status: SME REQUIRED - eligible providers, employers and aid experts; verify quality, transferability, licensure and total cost. SME review required before release.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d100c46bd4b4d0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f6baf3182944108" /><Relationship Type="http://schemas.openxmlformats.org/officeDocument/2006/relationships/slideLayout" Target="/ppt/slideLayouts/slideLayout1.xml" Id="R9772025d84de45c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772025d84de45c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d0c8a4fce94f62" /><Relationship Type="http://schemas.openxmlformats.org/officeDocument/2006/relationships/image" Target="/ppt/media/image.png" Id="Rbb725af52f4d4250" /><Relationship Type="http://schemas.openxmlformats.org/officeDocument/2006/relationships/hyperlink" Target="https://dpr.delaware.gov/" TargetMode="External" Id="R6f0ffc901cc94eb5" /><Relationship Type="http://schemas.openxmlformats.org/officeDocument/2006/relationships/hyperlink" Target="https://joblink.delaware.gov/search/providers" TargetMode="External" Id="Rab7c56fdcfc648c0" /><Relationship Type="http://schemas.openxmlformats.org/officeDocument/2006/relationships/notesSlide" Target="/ppt/notesSlides/notesSlide1.xml" Id="R7591c66757df4c1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725af52f4d4250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FD4D7E88-EFAD-46EA-BC6C-F0ABBC636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1C74C543-77CB-4200-8FB7-E8CBA9BE6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0A0ADC09-185E-4A63-9FC0-988A3FB5A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Short-Term Credentials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6E43723D-F114-4411-8CE0-7DD753684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687A3B7D-2107-4F09-B998-2E63E49A4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Check licensure, accreditation, employer recognition, and credit separately.</a:t>
            </a:r>
          </a:p>
        </p:txBody>
      </p:sp>
      <p:sp>
        <p:nvSpPr>
          <p:cNvPr id="7" name="support-label">
            <a:extLst xmlns:a="http://schemas.openxmlformats.org/drawingml/2006/main">
              <a:ext uri="{FF2B5EF4-FFF2-40B4-BE49-F238E27FC236}">
                <a16:creationId xmlns:a16="http://schemas.microsoft.com/office/drawing/2014/main" id="{A8EF9695-A8F3-4420-9601-0498B1B1D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38550"/>
            <a:ext cx="6934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Support without taking over</a:t>
            </a:r>
          </a:p>
        </p:txBody>
      </p:sp>
      <p:sp>
        <p:nvSpPr>
          <p:cNvPr id="8" name="listen-band">
            <a:extLst xmlns:a="http://schemas.openxmlformats.org/drawingml/2006/main">
              <a:ext uri="{FF2B5EF4-FFF2-40B4-BE49-F238E27FC236}">
                <a16:creationId xmlns:a16="http://schemas.microsoft.com/office/drawing/2014/main" id="{E6E78F16-E900-4CC6-BF32-1CD942317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114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E8F7F8"/>
          </a:solidFill>
          <a:ln xmlns:a="http://schemas.openxmlformats.org/drawingml/2006/main" w="14288">
            <a:solidFill>
              <a:srgbClr val="00B0B9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Listen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Ask what the student wants to accomplish. Name the occupation and required credential.</a:t>
            </a:r>
          </a:p>
        </p:txBody>
      </p:sp>
      <p:sp>
        <p:nvSpPr>
          <p:cNvPr id="9" name="listen-band-number">
            <a:extLst xmlns:a="http://schemas.openxmlformats.org/drawingml/2006/main">
              <a:ext uri="{FF2B5EF4-FFF2-40B4-BE49-F238E27FC236}">
                <a16:creationId xmlns:a16="http://schemas.microsoft.com/office/drawing/2014/main" id="{76DEEC73-458B-4598-81EB-CCE7EE631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4429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1</a:t>
            </a:r>
          </a:p>
        </p:txBody>
      </p:sp>
      <p:sp>
        <p:nvSpPr>
          <p:cNvPr id="10" name="confirm-band">
            <a:extLst xmlns:a="http://schemas.openxmlformats.org/drawingml/2006/main">
              <a:ext uri="{FF2B5EF4-FFF2-40B4-BE49-F238E27FC236}">
                <a16:creationId xmlns:a16="http://schemas.microsoft.com/office/drawing/2014/main" id="{C6280822-16B8-4F40-9BBE-D2ED70876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5638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FFF0E8"/>
          </a:solidFill>
          <a:ln xmlns:a="http://schemas.openxmlformats.org/drawingml/2006/main" w="14288">
            <a:solidFill>
              <a:srgbClr val="FF6720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Confirm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Do not promise eligibility, availability, admission, funding, placement, credit, licensure, or an outcome.</a:t>
            </a:r>
          </a:p>
        </p:txBody>
      </p:sp>
      <p:sp>
        <p:nvSpPr>
          <p:cNvPr id="11" name="confirm-band-number">
            <a:extLst xmlns:a="http://schemas.openxmlformats.org/drawingml/2006/main">
              <a:ext uri="{FF2B5EF4-FFF2-40B4-BE49-F238E27FC236}">
                <a16:creationId xmlns:a16="http://schemas.microsoft.com/office/drawing/2014/main" id="{BDB7D4A0-0EAC-4EB9-9E06-864BE94D5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5953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2</a:t>
            </a:r>
          </a:p>
        </p:txBody>
      </p:sp>
      <p:sp>
        <p:nvSpPr>
          <p:cNvPr id="12" name="follow-band">
            <a:extLst xmlns:a="http://schemas.openxmlformats.org/drawingml/2006/main">
              <a:ext uri="{FF2B5EF4-FFF2-40B4-BE49-F238E27FC236}">
                <a16:creationId xmlns:a16="http://schemas.microsoft.com/office/drawing/2014/main" id="{D727AA32-EEDC-442A-8943-20FBEFB0C7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162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FFF7DB"/>
          </a:solidFill>
          <a:ln xmlns:a="http://schemas.openxmlformats.org/drawingml/2006/main" w="14288">
            <a:solidFill>
              <a:srgbClr val="FFB81C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Follow up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Confirm the credential issuer and recognition. Check licensure and credit implications.</a:t>
            </a:r>
          </a:p>
        </p:txBody>
      </p:sp>
      <p:sp>
        <p:nvSpPr>
          <p:cNvPr id="13" name="follow-band-number">
            <a:extLst xmlns:a="http://schemas.openxmlformats.org/drawingml/2006/main">
              <a:ext uri="{FF2B5EF4-FFF2-40B4-BE49-F238E27FC236}">
                <a16:creationId xmlns:a16="http://schemas.microsoft.com/office/drawing/2014/main" id="{60EAC355-7EF0-46F0-A0FE-BF7A14258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7477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81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3</a:t>
            </a:r>
          </a:p>
        </p:txBody>
      </p:sp>
      <p:sp>
        <p:nvSpPr>
          <p:cNvPr id="14" name="footer-rule">
            <a:extLst xmlns:a="http://schemas.openxmlformats.org/drawingml/2006/main">
              <a:ext uri="{FF2B5EF4-FFF2-40B4-BE49-F238E27FC236}">
                <a16:creationId xmlns:a16="http://schemas.microsoft.com/office/drawing/2014/main" id="{1C91CB0A-3845-47E0-ABA6-D89580529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85AD83A5-6EBF-4AE9-9481-627530C59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Official information: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6f0ffc901cc94eb5"/>
              </a:rPr>
              <a:t>dpr.delaware.gov</a:t>
            </a:r>
            <a:r>
              <a:rPr sz="10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  • 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ab7c56fdcfc648c0"/>
              </a:rPr>
              <a:t>joblink.delaware.gov</a:t>
            </a:r>
          </a:p>
        </p:txBody>
      </p:sp>
      <p:sp>
        <p:nvSpPr>
          <p:cNvPr id="16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F5954AC8-AB8D-4852-A84B-0D502719F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Confirm current eligibility, dates, costs, documents, and availability with the official owner.</a:t>
            </a:r>
          </a:p>
        </p:txBody>
      </p:sp>
    </p:spTree>
    <p:extLst>
      <p:ext uri="{BB962C8B-B14F-4D97-AF65-F5344CB8AC3E}">
        <p14:creationId xmlns:p14="http://schemas.microsoft.com/office/powerpoint/2010/main" val="119743999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2026-08-09T18:29:08.6640000Z</dcterms:created>
  <dcterms:modified xsi:type="dcterms:W3CDTF">2026-08-09T18:29:08.6640000Z</dcterms:modified>
</coreProperties>
</file>