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2e562ae7ca448d" /><Relationship Type="http://schemas.openxmlformats.org/officeDocument/2006/relationships/extended-properties" Target="/docProps/app.xml" Id="R7d4b33ba81df479a" /><Relationship Type="http://schemas.openxmlformats.org/officeDocument/2006/relationships/officeDocument" Target="/ppt/presentation.xml" Id="R7ff3227e33b34d9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6aee1da55b46e7"/>
  </p:sldMasterIdLst>
  <p:notesMasterIdLst>
    <p:notesMasterId xmlns:r="http://schemas.openxmlformats.org/officeDocument/2006/relationships" r:id="Refc759d9fb0c4964"/>
  </p:notesMasterIdLst>
  <p:sldIdLst>
    <p:sldId xmlns:r="http://schemas.openxmlformats.org/officeDocument/2006/relationships" id="256" r:id="R76790c579bcf4849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934b2452364e44" /><Relationship Type="http://schemas.openxmlformats.org/officeDocument/2006/relationships/slideMaster" Target="/ppt/slideMasters/slideMaster1.xml" Id="R2e6aee1da55b46e7" /><Relationship Type="http://schemas.openxmlformats.org/officeDocument/2006/relationships/notesMaster" Target="/ppt/notesMasters/notesMaster1.xml" Id="Refc759d9fb0c4964" /><Relationship Type="http://schemas.openxmlformats.org/officeDocument/2006/relationships/presProps" Target="/ppt/presProps.xml" Id="R1ccd7dc095664c90" /><Relationship Type="http://schemas.openxmlformats.org/officeDocument/2006/relationships/tableStyles" Target="/ppt/tableStyles.xml" Id="R68b885074df745c3" /><Relationship Type="http://schemas.openxmlformats.org/officeDocument/2006/relationships/slide" Target="/ppt/slides/slide1.xml" Id="R76790c579bcf48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5240ea8c1e42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8648e8db2b40ad" /><Relationship Type="http://schemas.openxmlformats.org/officeDocument/2006/relationships/notesMaster" Target="/ppt/notesMasters/notesMaster1.xml" Id="R1b2dbdb6ad564b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https://education.delaware.gov/families/college-career-life/adult-education/</a:t>
            </a:r>
          </a:p>
          <a:p xmlns:a="http://schemas.openxmlformats.org/drawingml/2006/main">
            <a:r>
              <a:t>- https://joblink.delaware.gov/</a:t>
            </a:r>
          </a:p>
          <a:p xmlns:a="http://schemas.openxmlformats.org/drawingml/2006/main">
            <a:r>
              <a:t>- https://joblink.delaware.gov/search/providers</a:t>
            </a:r>
          </a:p>
          <a:p xmlns:a="http://schemas.openxmlformats.org/drawingml/2006/main">
            <a:r>
              <a:t>- https://www.apprenticeship.gov/career-seekers</a:t>
            </a:r>
          </a:p>
          <a:p xmlns:a="http://schemas.openxmlformats.org/drawingml/2006/main">
            <a:r>
              <a:t>- https://www.jobcorps.gov/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Skills Center, employer associations and program owners; verify current entry and cost information.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288d59ac6a4a2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a39879b2804545" /><Relationship Type="http://schemas.openxmlformats.org/officeDocument/2006/relationships/slideLayout" Target="/ppt/slideLayouts/slideLayout1.xml" Id="Rad8fff82122141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8fff82122141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f6efa5ee5c4a73" /><Relationship Type="http://schemas.openxmlformats.org/officeDocument/2006/relationships/image" Target="/ppt/media/image.png" Id="R46228f2e31854d82" /><Relationship Type="http://schemas.openxmlformats.org/officeDocument/2006/relationships/hyperlink" Target="https://education.delaware.gov/families/college-career-life/adult-education/" TargetMode="External" Id="Re7841009ab414fd0" /><Relationship Type="http://schemas.openxmlformats.org/officeDocument/2006/relationships/hyperlink" Target="https://joblink.delaware.gov/" TargetMode="External" Id="R5a90d8af92a24690" /><Relationship Type="http://schemas.openxmlformats.org/officeDocument/2006/relationships/notesSlide" Target="/ppt/notesSlides/notesSlide1.xml" Id="Rc01acd30de79444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228f2e31854d82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CAB0A426-86FA-44C9-B89E-5826F8760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81F898F9-4A81-455D-ADE9-2BEF5CFC4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8C73D2F4-D6A2-431C-B31D-16AC4CD9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Non-Traditional Workforce Routes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6DAEC61B-AAD1-4837-A5F2-233A64D5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50716823-2F4B-4B78-B1E2-8808259D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Verify the provider, employer, sponsor, credential, and opening.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A1846FF2-5B8F-4649-84A2-F5AF296A1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8F8C0164-BCF0-457F-84CC-88E958F27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FD8DAA53-45DC-428D-BA3F-22D227FB6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the occupation or skill.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direct work, apprenticeship, training, Adult Education, Job Corps, and employer routes.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Verify requirements and availability.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C85949AB-47DE-4CEA-86CF-A0494293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3DC2D079-A0FC-4872-99E3-BF9F659C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4E3914ED-767B-4531-A572-AC2992F5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06AF3003-AA60-4A0D-8849-A810194C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EE351AC0-A388-4B82-AC8B-C9E833870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31D78FFF-B284-4DB3-849F-B49E1236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9DDF0B85-9438-444F-B2B8-1F08426E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the occupation or skill.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direct work, apprenticeship, training, Adult Education, Job Corps, and employer routes.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Verify requirements and availability.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AA7AED5-475F-4C1C-91A1-A5D64AE1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AAE8D846-C2EE-48A8-95B2-58D60818A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e7841009ab414fd0"/>
              </a:rPr>
              <a:t>education.delaware.gov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5a90d8af92a24690"/>
              </a:rPr>
              <a:t>joblink.delaware.gov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6319F5E3-EA11-41A3-952D-C4433D9C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5471252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2026-08-09T18:29:08.4990000Z</dcterms:created>
  <dcterms:modified xsi:type="dcterms:W3CDTF">2026-08-09T18:29:08.4990000Z</dcterms:modified>
</coreProperties>
</file>