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cb23ad632af440d" /><Relationship Type="http://schemas.openxmlformats.org/officeDocument/2006/relationships/extended-properties" Target="/docProps/app.xml" Id="R0637c6787cf148e9" /><Relationship Type="http://schemas.openxmlformats.org/officeDocument/2006/relationships/officeDocument" Target="/ppt/presentation.xml" Id="Rcbfbfd708a9b48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cb16eb94c9456f"/>
  </p:sldMasterIdLst>
  <p:notesMasterIdLst>
    <p:notesMasterId xmlns:r="http://schemas.openxmlformats.org/officeDocument/2006/relationships" r:id="Rb38f7684152747f4"/>
  </p:notesMasterIdLst>
  <p:sldIdLst>
    <p:sldId xmlns:r="http://schemas.openxmlformats.org/officeDocument/2006/relationships" id="256" r:id="R86e83bd980ef47e4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91f345b99b4a11" /><Relationship Type="http://schemas.openxmlformats.org/officeDocument/2006/relationships/slideMaster" Target="/ppt/slideMasters/slideMaster1.xml" Id="Rb2cb16eb94c9456f" /><Relationship Type="http://schemas.openxmlformats.org/officeDocument/2006/relationships/notesMaster" Target="/ppt/notesMasters/notesMaster1.xml" Id="Rb38f7684152747f4" /><Relationship Type="http://schemas.openxmlformats.org/officeDocument/2006/relationships/presProps" Target="/ppt/presProps.xml" Id="Re3e9f3ec2f4641d7" /><Relationship Type="http://schemas.openxmlformats.org/officeDocument/2006/relationships/tableStyles" Target="/ppt/tableStyles.xml" Id="R79aa9ea93d5349b3" /><Relationship Type="http://schemas.openxmlformats.org/officeDocument/2006/relationships/slide" Target="/ppt/slides/slide1.xml" Id="R86e83bd980ef47e4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a52455112bb4c5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3922bac4dfe48f9" /><Relationship Type="http://schemas.openxmlformats.org/officeDocument/2006/relationships/notesMaster" Target="/ppt/notesMasters/notesMaster1.xml" Id="Rfb3e5c739a1f4f5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https://dpr.delaware.gov/</a:t>
            </a:r>
          </a:p>
          <a:p xmlns:a="http://schemas.openxmlformats.org/drawingml/2006/main">
            <a:r>
              <a:t>- https://education.delaware.gov/educators/academic-support/career_and_technical_education/credentials-of-value/25-26-certification-codes/</a:t>
            </a:r>
          </a:p>
          <a:p xmlns:a="http://schemas.openxmlformats.org/drawingml/2006/main">
            <a:r>
              <a:t>- https://www.careeronestop.org/FindTraining/Types/certifications.aspx</a:t>
            </a:r>
          </a:p>
          <a:p xmlns:a="http://schemas.openxmlformats.org/drawingml/2006/main">
            <a:r>
              <a:t>- https://www.careeronestop.org/Toolkit/Training/find-licenses.aspx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relevant licensing boards, DDOE/CTE and credential issuers; distinguish certificate, certification and license.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77295db3c44e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be6d2b5a5884d55" /><Relationship Type="http://schemas.openxmlformats.org/officeDocument/2006/relationships/slideLayout" Target="/ppt/slideLayouts/slideLayout1.xml" Id="R5d6ee02977b64fd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6ee02977b64fd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b42a3e5a124e4d" /><Relationship Type="http://schemas.openxmlformats.org/officeDocument/2006/relationships/image" Target="/ppt/media/image.png" Id="R808cbd09b7ae4f57" /><Relationship Type="http://schemas.openxmlformats.org/officeDocument/2006/relationships/hyperlink" Target="https://dpr.delaware.gov/" TargetMode="External" Id="Read9dc7309f84536" /><Relationship Type="http://schemas.openxmlformats.org/officeDocument/2006/relationships/hyperlink" Target="https://education.delaware.gov/educators/academic-support/career_and_technical_education/credentials-of-value/25-26-certification-codes/" TargetMode="External" Id="R84e0069cedeb45d6" /><Relationship Type="http://schemas.openxmlformats.org/officeDocument/2006/relationships/notesSlide" Target="/ppt/notesSlides/notesSlide1.xml" Id="R1685fc5d2acd4cc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8cbd09b7ae4f57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B67F57F0-BA16-444E-BD7B-AEFE88B05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9AAA41F6-1AA3-4076-95AF-9BFA66240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63DD1FF5-3797-49D3-A503-383EC6ECC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Industry Credentials and Licensure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B6E58B35-E47C-4030-BD2F-3A6BB332D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E1671E10-4FBC-46BD-9D23-53086370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A certificate of completion is not automatically a certification or license.</a:t>
            </a:r>
          </a:p>
        </p:txBody>
      </p:sp>
      <p:sp>
        <p:nvSpPr>
          <p:cNvPr id="7" name="understand-title-accent">
            <a:extLst xmlns:a="http://schemas.openxmlformats.org/drawingml/2006/main">
              <a:ext uri="{FF2B5EF4-FFF2-40B4-BE49-F238E27FC236}">
                <a16:creationId xmlns:a16="http://schemas.microsoft.com/office/drawing/2014/main" id="{3E45D2CA-5D5E-421E-AF80-8E1F052B5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understand-title">
            <a:extLst xmlns:a="http://schemas.openxmlformats.org/drawingml/2006/main">
              <a:ext uri="{FF2B5EF4-FFF2-40B4-BE49-F238E27FC236}">
                <a16:creationId xmlns:a16="http://schemas.microsoft.com/office/drawing/2014/main" id="{5272CE53-C742-4773-87C7-5B56CD6D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30765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Understand the choice</a:t>
            </a:r>
          </a:p>
        </p:txBody>
      </p:sp>
      <p:sp>
        <p:nvSpPr>
          <p:cNvPr id="9" name="understand">
            <a:extLst xmlns:a="http://schemas.openxmlformats.org/drawingml/2006/main">
              <a:ext uri="{FF2B5EF4-FFF2-40B4-BE49-F238E27FC236}">
                <a16:creationId xmlns:a16="http://schemas.microsoft.com/office/drawing/2014/main" id="{8876C075-9A4D-4002-B378-D95A7E430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32575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 certificate of completion is not automatically a certification or license.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Licensure is controlled by a government or legal authority.</a:t>
            </a:r>
          </a:p>
        </p:txBody>
      </p:sp>
      <p:sp>
        <p:nvSpPr>
          <p:cNvPr id="10" name="family-upper-divider">
            <a:extLst xmlns:a="http://schemas.openxmlformats.org/drawingml/2006/main">
              <a:ext uri="{FF2B5EF4-FFF2-40B4-BE49-F238E27FC236}">
                <a16:creationId xmlns:a16="http://schemas.microsoft.com/office/drawing/2014/main" id="{5DBEA6F9-3E69-4B0E-ABD9-EF87E147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76675" y="3676650"/>
            <a:ext cx="19050" cy="2990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verify-title-accent">
            <a:extLst xmlns:a="http://schemas.openxmlformats.org/drawingml/2006/main">
              <a:ext uri="{FF2B5EF4-FFF2-40B4-BE49-F238E27FC236}">
                <a16:creationId xmlns:a16="http://schemas.microsoft.com/office/drawing/2014/main" id="{A301FEDB-8562-4C08-83E1-C032F700F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verify-title">
            <a:extLst xmlns:a="http://schemas.openxmlformats.org/drawingml/2006/main">
              <a:ext uri="{FF2B5EF4-FFF2-40B4-BE49-F238E27FC236}">
                <a16:creationId xmlns:a16="http://schemas.microsoft.com/office/drawing/2014/main" id="{250E4141-C170-44E8-966C-83385072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638550"/>
            <a:ext cx="30575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Verify with the owner</a:t>
            </a:r>
          </a:p>
        </p:txBody>
      </p:sp>
      <p:sp>
        <p:nvSpPr>
          <p:cNvPr id="13" name="verify">
            <a:extLst xmlns:a="http://schemas.openxmlformats.org/drawingml/2006/main">
              <a:ext uri="{FF2B5EF4-FFF2-40B4-BE49-F238E27FC236}">
                <a16:creationId xmlns:a16="http://schemas.microsoft.com/office/drawing/2014/main" id="{6B76FA6C-8184-46E2-929B-3E54822F3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095750"/>
            <a:ext cx="32385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  <a:p xmlns:a="http://schemas.openxmlformats.org/drawingml/2006/main">
            <a:pPr marL="20" indent="-12" algn="l">
              <a:spcAft>
                <a:spcPts val="14"/>
              </a:spcAft>
              <a:buChar char="•"/>
              <a:defRPr sz="1313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13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Recheck dynamic information with the official owner before the student acts.</a:t>
            </a:r>
          </a:p>
        </p:txBody>
      </p:sp>
      <p:sp>
        <p:nvSpPr>
          <p:cNvPr id="14" name="family-next-strip">
            <a:extLst xmlns:a="http://schemas.openxmlformats.org/drawingml/2006/main">
              <a:ext uri="{FF2B5EF4-FFF2-40B4-BE49-F238E27FC236}">
                <a16:creationId xmlns:a16="http://schemas.microsoft.com/office/drawing/2014/main" id="{64A752AD-C256-487D-9503-42D6C8B95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58025"/>
            <a:ext cx="6934200" cy="1724025"/>
          </a:xfrm>
          <a:prstGeom xmlns:a="http://schemas.openxmlformats.org/drawingml/2006/main" prst="roundRect">
            <a:avLst>
              <a:gd name="adj" fmla="val 6630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209550" tIns="171450" rIns="20955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8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575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Help the student keep momentum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Name the target occupation.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the exact credential and issuer.</a:t>
            </a:r>
          </a:p>
          <a:p xmlns:a="http://schemas.openxmlformats.org/drawingml/2006/main">
            <a:pPr algn="l">
              <a:spcAft>
                <a:spcPts val="5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Verify prerequisites, exam, cost, renewal, and age rules.</a:t>
            </a:r>
          </a:p>
        </p:txBody>
      </p:sp>
      <p:sp>
        <p:nvSpPr>
          <p:cNvPr id="15" name="footer-rule">
            <a:extLst xmlns:a="http://schemas.openxmlformats.org/drawingml/2006/main">
              <a:ext uri="{FF2B5EF4-FFF2-40B4-BE49-F238E27FC236}">
                <a16:creationId xmlns:a16="http://schemas.microsoft.com/office/drawing/2014/main" id="{7A5159FF-8740-4BF8-99F3-EB476EF65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00FA9F09-9283-4AE0-931B-CA9D0C832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ead9dc7309f84536"/>
              </a:rPr>
              <a:t>dpr.delaware.gov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84e0069cedeb45d6"/>
              </a:rPr>
              <a:t>education.delaware.gov</a:t>
            </a:r>
          </a:p>
        </p:txBody>
      </p:sp>
      <p:sp>
        <p:nvSpPr>
          <p:cNvPr id="17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815144B1-1E1E-4EF5-9F56-93541E3B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3460971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2026-08-09T18:29:08.3080000Z</dcterms:created>
  <dcterms:modified xsi:type="dcterms:W3CDTF">2026-08-09T18:29:08.3080000Z</dcterms:modified>
</coreProperties>
</file>