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4ceb024de1542d1" /><Relationship Type="http://schemas.openxmlformats.org/officeDocument/2006/relationships/extended-properties" Target="/docProps/app.xml" Id="R4449bba9734d4f42" /><Relationship Type="http://schemas.openxmlformats.org/officeDocument/2006/relationships/officeDocument" Target="/ppt/presentation.xml" Id="R93e2b5fc5fb74c2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4ee41306755416c"/>
  </p:sldMasterIdLst>
  <p:notesMasterIdLst>
    <p:notesMasterId xmlns:r="http://schemas.openxmlformats.org/officeDocument/2006/relationships" r:id="R84a81521e48741ab"/>
  </p:notesMasterIdLst>
  <p:sldIdLst>
    <p:sldId xmlns:r="http://schemas.openxmlformats.org/officeDocument/2006/relationships" id="256" r:id="Rc5c80e78178e4d09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92ac53fcb9044e4" /><Relationship Type="http://schemas.openxmlformats.org/officeDocument/2006/relationships/slideMaster" Target="/ppt/slideMasters/slideMaster1.xml" Id="R04ee41306755416c" /><Relationship Type="http://schemas.openxmlformats.org/officeDocument/2006/relationships/notesMaster" Target="/ppt/notesMasters/notesMaster1.xml" Id="R84a81521e48741ab" /><Relationship Type="http://schemas.openxmlformats.org/officeDocument/2006/relationships/presProps" Target="/ppt/presProps.xml" Id="R298856439b2b4909" /><Relationship Type="http://schemas.openxmlformats.org/officeDocument/2006/relationships/tableStyles" Target="/ppt/tableStyles.xml" Id="Ra1f376f9b12e48a5" /><Relationship Type="http://schemas.openxmlformats.org/officeDocument/2006/relationships/slide" Target="/ppt/slides/slide1.xml" Id="Rc5c80e78178e4d0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74169f84482422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a5547dbf63f4240" /><Relationship Type="http://schemas.openxmlformats.org/officeDocument/2006/relationships/notesMaster" Target="/ppt/notesMasters/notesMaster1.xml" Id="Rd9b6d8a04b884b5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https://business.delaware.gov/</a:t>
            </a:r>
          </a:p>
          <a:p xmlns:a="http://schemas.openxmlformats.org/drawingml/2006/main">
            <a:r>
              <a:t>- https://onestop.delaware.gov/</a:t>
            </a:r>
          </a:p>
          <a:p xmlns:a="http://schemas.openxmlformats.org/drawingml/2006/main">
            <a:r>
              <a:t>- https://www.sba.gov/business-guide/plan-your-business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Delaware small-business, licensing, tax and legal resources; do not provide legal/tax advice.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09f34532c54ab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6647ab3ce2b4002" /><Relationship Type="http://schemas.openxmlformats.org/officeDocument/2006/relationships/slideLayout" Target="/ppt/slideLayouts/slideLayout1.xml" Id="Ra1ba9a355d8349c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1ba9a355d8349c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3e00a1ccb04557" /><Relationship Type="http://schemas.openxmlformats.org/officeDocument/2006/relationships/image" Target="/ppt/media/image.png" Id="Rd0a56aaafbc6415a" /><Relationship Type="http://schemas.openxmlformats.org/officeDocument/2006/relationships/hyperlink" Target="https://business.delaware.gov/" TargetMode="External" Id="R0b272c91cfcf49c2" /><Relationship Type="http://schemas.openxmlformats.org/officeDocument/2006/relationships/hyperlink" Target="https://onestop.delaware.gov/" TargetMode="External" Id="R6c80de90e0b14f44" /><Relationship Type="http://schemas.openxmlformats.org/officeDocument/2006/relationships/notesSlide" Target="/ppt/notesSlides/notesSlide1.xml" Id="R6dfeca6e127c46d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a56aaafbc6415a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0CD6B5EA-907F-49CF-B8C1-9725329DF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F1408554-B561-4F21-AE0B-AB2D1CDAE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9C4B979D-A7DB-49EE-BE89-896ED17D6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Entrepreneurship and Self-Employment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63A94B67-1DF9-45CF-8F76-2FF8612E9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843C1017-F3B6-4BAA-94EB-0A2734864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Entrepreneurship begins by testing a real customer problem, then checking the cost, rules, records, and support needed before making a financial commitment.</a:t>
            </a:r>
          </a:p>
        </p:txBody>
      </p:sp>
      <p:sp>
        <p:nvSpPr>
          <p:cNvPr id="7" name="support-label">
            <a:extLst xmlns:a="http://schemas.openxmlformats.org/drawingml/2006/main">
              <a:ext uri="{FF2B5EF4-FFF2-40B4-BE49-F238E27FC236}">
                <a16:creationId xmlns:a16="http://schemas.microsoft.com/office/drawing/2014/main" id="{34CE5766-AF9D-4EE2-8F41-BE24A5A0D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38550"/>
            <a:ext cx="6934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without taking over</a:t>
            </a:r>
          </a:p>
        </p:txBody>
      </p:sp>
      <p:sp>
        <p:nvSpPr>
          <p:cNvPr id="8" name="listen-band">
            <a:extLst xmlns:a="http://schemas.openxmlformats.org/drawingml/2006/main">
              <a:ext uri="{FF2B5EF4-FFF2-40B4-BE49-F238E27FC236}">
                <a16:creationId xmlns:a16="http://schemas.microsoft.com/office/drawing/2014/main" id="{E5D57E38-5D7B-4725-9DBF-67A03DEB7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114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Listen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what the student wants to accomplish. Describe the customer, problem, and proposed product or service.</a:t>
            </a:r>
          </a:p>
        </p:txBody>
      </p:sp>
      <p:sp>
        <p:nvSpPr>
          <p:cNvPr id="9" name="listen-band-number">
            <a:extLst xmlns:a="http://schemas.openxmlformats.org/drawingml/2006/main">
              <a:ext uri="{FF2B5EF4-FFF2-40B4-BE49-F238E27FC236}">
                <a16:creationId xmlns:a16="http://schemas.microsoft.com/office/drawing/2014/main" id="{88622EE9-A8C1-4FC7-996E-4233CF62F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429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1</a:t>
            </a:r>
          </a:p>
        </p:txBody>
      </p:sp>
      <p:sp>
        <p:nvSpPr>
          <p:cNvPr id="10" name="confirm-band">
            <a:extLst xmlns:a="http://schemas.openxmlformats.org/drawingml/2006/main">
              <a:ext uri="{FF2B5EF4-FFF2-40B4-BE49-F238E27FC236}">
                <a16:creationId xmlns:a16="http://schemas.microsoft.com/office/drawing/2014/main" id="{DC94F122-8EA4-48CE-B00D-2E6149835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5638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0E8"/>
          </a:solidFill>
          <a:ln xmlns:a="http://schemas.openxmlformats.org/drawingml/2006/main" w="14288">
            <a:solidFill>
              <a:srgbClr val="FF6720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Confirm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provide legal or tax advice. Do not promise profit, funding, or business success.</a:t>
            </a:r>
          </a:p>
        </p:txBody>
      </p:sp>
      <p:sp>
        <p:nvSpPr>
          <p:cNvPr id="11" name="confirm-band-number">
            <a:extLst xmlns:a="http://schemas.openxmlformats.org/drawingml/2006/main">
              <a:ext uri="{FF2B5EF4-FFF2-40B4-BE49-F238E27FC236}">
                <a16:creationId xmlns:a16="http://schemas.microsoft.com/office/drawing/2014/main" id="{7DA5CD0C-9E77-4807-B907-7FEA3ACD4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953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2</a:t>
            </a:r>
          </a:p>
        </p:txBody>
      </p:sp>
      <p:sp>
        <p:nvSpPr>
          <p:cNvPr id="12" name="follow-band">
            <a:extLst xmlns:a="http://schemas.openxmlformats.org/drawingml/2006/main">
              <a:ext uri="{FF2B5EF4-FFF2-40B4-BE49-F238E27FC236}">
                <a16:creationId xmlns:a16="http://schemas.microsoft.com/office/drawing/2014/main" id="{CD989E53-AD91-4C02-AF62-7D7B56E2B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162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7DB"/>
          </a:solidFill>
          <a:ln xmlns:a="http://schemas.openxmlformats.org/drawingml/2006/main" w="14288">
            <a:solidFill>
              <a:srgbClr val="FFB81C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Follow up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Check Delaware registration, licensing, tax, insurance, and age requirements with the responsible office.</a:t>
            </a:r>
          </a:p>
        </p:txBody>
      </p:sp>
      <p:sp>
        <p:nvSpPr>
          <p:cNvPr id="13" name="follow-band-number">
            <a:extLst xmlns:a="http://schemas.openxmlformats.org/drawingml/2006/main">
              <a:ext uri="{FF2B5EF4-FFF2-40B4-BE49-F238E27FC236}">
                <a16:creationId xmlns:a16="http://schemas.microsoft.com/office/drawing/2014/main" id="{32FD2F3E-5634-4183-8E4C-420EAC2B1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7477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81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3</a:t>
            </a:r>
          </a:p>
        </p:txBody>
      </p:sp>
      <p:sp>
        <p:nvSpPr>
          <p:cNvPr id="1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1E042086-A321-4033-9E69-8DD838891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05D04B4B-5ED5-432E-B9B9-93DE84174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0b272c91cfcf49c2"/>
              </a:rPr>
              <a:t>business.delaware.gov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6c80de90e0b14f44"/>
              </a:rPr>
              <a:t>onestop.delaware.gov</a:t>
            </a:r>
          </a:p>
        </p:txBody>
      </p:sp>
      <p:sp>
        <p:nvSpPr>
          <p:cNvPr id="16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EDCCE7B0-8E67-43C7-8E72-909BD8065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211002196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2026-08-09T18:29:08.1340000Z</dcterms:created>
  <dcterms:modified xsi:type="dcterms:W3CDTF">2026-08-09T18:29:08.1340000Z</dcterms:modified>
</coreProperties>
</file>