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4c51eddf894f7f" /><Relationship Type="http://schemas.openxmlformats.org/officeDocument/2006/relationships/extended-properties" Target="/docProps/app.xml" Id="R84eb60d4f1b04074" /><Relationship Type="http://schemas.openxmlformats.org/officeDocument/2006/relationships/officeDocument" Target="/ppt/presentation.xml" Id="Ra53e727fc3af4a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d8f67c62854279"/>
  </p:sldMasterIdLst>
  <p:notesMasterIdLst>
    <p:notesMasterId xmlns:r="http://schemas.openxmlformats.org/officeDocument/2006/relationships" r:id="R6994c6ba99914191"/>
  </p:notesMasterIdLst>
  <p:sldIdLst>
    <p:sldId xmlns:r="http://schemas.openxmlformats.org/officeDocument/2006/relationships" id="256" r:id="R5893a1abe01c4fb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8c62103da740e5" /><Relationship Type="http://schemas.openxmlformats.org/officeDocument/2006/relationships/slideMaster" Target="/ppt/slideMasters/slideMaster1.xml" Id="R5ad8f67c62854279" /><Relationship Type="http://schemas.openxmlformats.org/officeDocument/2006/relationships/notesMaster" Target="/ppt/notesMasters/notesMaster1.xml" Id="R6994c6ba99914191" /><Relationship Type="http://schemas.openxmlformats.org/officeDocument/2006/relationships/presProps" Target="/ppt/presProps.xml" Id="Rf5756c341f27457f" /><Relationship Type="http://schemas.openxmlformats.org/officeDocument/2006/relationships/tableStyles" Target="/ppt/tableStyles.xml" Id="R4d05549b94e946b7" /><Relationship Type="http://schemas.openxmlformats.org/officeDocument/2006/relationships/slide" Target="/ppt/slides/slide1.xml" Id="R5893a1abe01c4f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7cd33e30e746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9d4a95989645f4" /><Relationship Type="http://schemas.openxmlformats.org/officeDocument/2006/relationships/notesMaster" Target="/ppt/notesMasters/notesMaster1.xml" Id="Rf3f1ed556aed4e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https://joblink.delaware.gov/contact</a:t>
            </a:r>
          </a:p>
          <a:p xmlns:a="http://schemas.openxmlformats.org/drawingml/2006/main">
            <a:r>
              <a:t>- https://joblink.delaware.gov/job_seeker</a:t>
            </a:r>
          </a:p>
          <a:p xmlns:a="http://schemas.openxmlformats.org/drawingml/2006/main">
            <a:r>
              <a:t>- https://labor.delaware.gov/divisions/employment-training/</a:t>
            </a:r>
          </a:p>
          <a:p xmlns:a="http://schemas.openxmlformats.org/drawingml/2006/main">
            <a:r>
              <a:t>- https://www.dtcc.edu/student-resources/career-services/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Mike/local process owner plus Delaware youth-labor/working-papers authority; local systems need placeholders.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b3cb4a5a3c40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8143158a7f453e" /><Relationship Type="http://schemas.openxmlformats.org/officeDocument/2006/relationships/slideLayout" Target="/ppt/slideLayouts/slideLayout1.xml" Id="Rbdb6862b412b48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b6862b412b48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3284ec34d4448" /><Relationship Type="http://schemas.openxmlformats.org/officeDocument/2006/relationships/image" Target="/ppt/media/image.png" Id="R7967dc981d1b47e3" /><Relationship Type="http://schemas.openxmlformats.org/officeDocument/2006/relationships/hyperlink" Target="https://joblink.delaware.gov/contact" TargetMode="External" Id="Re10d442978d743bc" /><Relationship Type="http://schemas.openxmlformats.org/officeDocument/2006/relationships/hyperlink" Target="https://labor.delaware.gov/divisions/employment-training/" TargetMode="External" Id="R9406e49e870345e7" /><Relationship Type="http://schemas.openxmlformats.org/officeDocument/2006/relationships/notesSlide" Target="/ppt/notesSlides/notesSlide1.xml" Id="R5b2c9664d26a40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7dc981d1b47e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6215A49-8142-4E97-A350-6A408DCB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851FF9A6-8F6D-4218-8264-80CBD86F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D58B45C1-BA0D-4164-BCE3-989472E8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Employment Readiness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481296E9-407E-4046-8F02-8ED88B78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7C77DE48-C774-4F00-930E-9E969D4F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Employment readiness begins with a realistic target role and evidence that matches the employer's requirements.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5576BBA8-F008-4B8F-9F81-63D909C2C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F7B304DF-1CD2-4E3E-95E0-C70C12E7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0E6DB684-A15A-49A1-91E2-3CF41D93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Help the student identify a realistic role and read the posting closely.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Translate school, work, service, and project experience into role-specific evidence.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application materials for accuracy, privacy, and consistency.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DD73F852-2477-46D8-87FD-969A9E16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E8683B7A-BEFD-4D5E-BAD4-5C3782AA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9F9BDAB2-07B2-4207-A2CE-89F83EA2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4FB733D9-1A85-4CD9-9E9B-5C877149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75BE4A8A-274E-48B3-AD89-3D69A762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D1083B7A-B76C-45DE-AD00-41307282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E8F3C7B6-0279-4440-9D66-BB034B55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a realistic target role and employer requirements.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Translate school, work, service, and project experience into evidence.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Tailor the résumé and application to the specific posting.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0E71544-41F7-4621-B0F8-6A86C0F3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A468C1E2-6E83-4F71-8281-C8A0984F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e10d442978d743bc"/>
              </a:rPr>
              <a:t>joblink.delaware.gov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406e49e870345e7"/>
              </a:rPr>
              <a:t>labor.delaware.gov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E55B884F-A67C-432F-A499-C1D75001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350648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2026-08-09T18:29:07.9580000Z</dcterms:created>
  <dcterms:modified xsi:type="dcterms:W3CDTF">2026-08-09T18:29:07.9580000Z</dcterms:modified>
</coreProperties>
</file>