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71d02b755574671" /><Relationship Type="http://schemas.openxmlformats.org/officeDocument/2006/relationships/extended-properties" Target="/docProps/app.xml" Id="R179833f9cfdb41b9" /><Relationship Type="http://schemas.openxmlformats.org/officeDocument/2006/relationships/officeDocument" Target="/ppt/presentation.xml" Id="R9c137c83c0d246f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dabfd5478864c77"/>
  </p:sldMasterIdLst>
  <p:notesMasterIdLst>
    <p:notesMasterId xmlns:r="http://schemas.openxmlformats.org/officeDocument/2006/relationships" r:id="Rf2d390745b504b6c"/>
  </p:notesMasterIdLst>
  <p:sldIdLst>
    <p:sldId xmlns:r="http://schemas.openxmlformats.org/officeDocument/2006/relationships" id="256" r:id="R642cce82ca104f8c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a511e0724be40c2" /><Relationship Type="http://schemas.openxmlformats.org/officeDocument/2006/relationships/slideMaster" Target="/ppt/slideMasters/slideMaster1.xml" Id="Rfdabfd5478864c77" /><Relationship Type="http://schemas.openxmlformats.org/officeDocument/2006/relationships/notesMaster" Target="/ppt/notesMasters/notesMaster1.xml" Id="Rf2d390745b504b6c" /><Relationship Type="http://schemas.openxmlformats.org/officeDocument/2006/relationships/presProps" Target="/ppt/presProps.xml" Id="R160165a973c54814" /><Relationship Type="http://schemas.openxmlformats.org/officeDocument/2006/relationships/tableStyles" Target="/ppt/tableStyles.xml" Id="R88459902240f4b3b" /><Relationship Type="http://schemas.openxmlformats.org/officeDocument/2006/relationships/slide" Target="/ppt/slides/slide1.xml" Id="R642cce82ca104f8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2ed355cb71841f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450319e25c142ad" /><Relationship Type="http://schemas.openxmlformats.org/officeDocument/2006/relationships/notesMaster" Target="/ppt/notesMasters/notesMaster1.xml" Id="Rcae42e60fa594d9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https://enrollmenthelp.jobcorps.gov/hc/en-us/articles/38111853723917-Am-I-eligible-for-Job-Corps</a:t>
            </a:r>
          </a:p>
          <a:p xmlns:a="http://schemas.openxmlformats.org/drawingml/2006/main">
            <a:r>
              <a:t>- https://www.jobcorps.gov/</a:t>
            </a:r>
          </a:p>
          <a:p xmlns:a="http://schemas.openxmlformats.org/drawingml/2006/main">
            <a:r>
              <a:t>- https://www.jobcorps.gov/faqs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official Job Corps admissions and campus staff; current age, eligibility, residential and service rules.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ec0a67b7f24fd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f82360928b44623" /><Relationship Type="http://schemas.openxmlformats.org/officeDocument/2006/relationships/slideLayout" Target="/ppt/slideLayouts/slideLayout1.xml" Id="Re4ca82ae7d00450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4ca82ae7d00450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de838793b44edd" /><Relationship Type="http://schemas.openxmlformats.org/officeDocument/2006/relationships/image" Target="/ppt/media/image.png" Id="R970ad69e81fd4621" /><Relationship Type="http://schemas.openxmlformats.org/officeDocument/2006/relationships/hyperlink" Target="https://enrollmenthelp.jobcorps.gov/hc/en-us/articles/38111853723917-Am-I-eligible-for-Job-Corps" TargetMode="External" Id="R66b7cb2bac1a4fe9" /><Relationship Type="http://schemas.openxmlformats.org/officeDocument/2006/relationships/hyperlink" Target="https://www.jobcorps.gov/" TargetMode="External" Id="R184dc217cdab47d0" /><Relationship Type="http://schemas.openxmlformats.org/officeDocument/2006/relationships/notesSlide" Target="/ppt/notesSlides/notesSlide1.xml" Id="R1c54053cdce54bc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0ad69e81fd4621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0136E063-0B26-4C31-993E-1CE443465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4F74AB8A-C784-423E-88E6-25A5D4CCE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601C859E-505D-4EDB-90BB-B5C5C176E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Delaware Job Corps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94570C3E-B3EA-4166-B719-2F27D4E23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9C3D7E5B-04AA-4F69-9DA4-843F2D1D1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An Admissions Representative reviews eligibility and goals.</a:t>
            </a:r>
          </a:p>
        </p:txBody>
      </p:sp>
      <p:sp>
        <p:nvSpPr>
          <p:cNvPr id="7" name="understand-title-accent">
            <a:extLst xmlns:a="http://schemas.openxmlformats.org/drawingml/2006/main">
              <a:ext uri="{FF2B5EF4-FFF2-40B4-BE49-F238E27FC236}">
                <a16:creationId xmlns:a16="http://schemas.microsoft.com/office/drawing/2014/main" id="{C7B2C783-6CB7-45EA-9144-3F67C360D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understand-title">
            <a:extLst xmlns:a="http://schemas.openxmlformats.org/drawingml/2006/main">
              <a:ext uri="{FF2B5EF4-FFF2-40B4-BE49-F238E27FC236}">
                <a16:creationId xmlns:a16="http://schemas.microsoft.com/office/drawing/2014/main" id="{C3DD8341-6060-45AF-92D7-394AFB4EC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30765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Understand the choice</a:t>
            </a:r>
          </a:p>
        </p:txBody>
      </p:sp>
      <p:sp>
        <p:nvSpPr>
          <p:cNvPr id="9" name="understand">
            <a:extLst xmlns:a="http://schemas.openxmlformats.org/drawingml/2006/main">
              <a:ext uri="{FF2B5EF4-FFF2-40B4-BE49-F238E27FC236}">
                <a16:creationId xmlns:a16="http://schemas.microsoft.com/office/drawing/2014/main" id="{8B30846A-C2D0-4A86-AB5E-044632D21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32575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Create a MyJobCorps account to begin.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An Admissions Representative reviews eligibility and goals.</a:t>
            </a:r>
          </a:p>
        </p:txBody>
      </p:sp>
      <p:sp>
        <p:nvSpPr>
          <p:cNvPr id="10" name="family-upper-divider">
            <a:extLst xmlns:a="http://schemas.openxmlformats.org/drawingml/2006/main">
              <a:ext uri="{FF2B5EF4-FFF2-40B4-BE49-F238E27FC236}">
                <a16:creationId xmlns:a16="http://schemas.microsoft.com/office/drawing/2014/main" id="{D3907418-AEC9-44CE-873D-593DFAF65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3676650"/>
            <a:ext cx="19050" cy="2990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verify-title-accent">
            <a:extLst xmlns:a="http://schemas.openxmlformats.org/drawingml/2006/main">
              <a:ext uri="{FF2B5EF4-FFF2-40B4-BE49-F238E27FC236}">
                <a16:creationId xmlns:a16="http://schemas.microsoft.com/office/drawing/2014/main" id="{5C20B8BC-718C-4E01-9078-DA17552FB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verify-title">
            <a:extLst xmlns:a="http://schemas.openxmlformats.org/drawingml/2006/main">
              <a:ext uri="{FF2B5EF4-FFF2-40B4-BE49-F238E27FC236}">
                <a16:creationId xmlns:a16="http://schemas.microsoft.com/office/drawing/2014/main" id="{22A4334F-F771-4062-8A93-C10ECB42C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638550"/>
            <a:ext cx="30575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Verify with the owner</a:t>
            </a:r>
          </a:p>
        </p:txBody>
      </p:sp>
      <p:sp>
        <p:nvSpPr>
          <p:cNvPr id="13" name="verify">
            <a:extLst xmlns:a="http://schemas.openxmlformats.org/drawingml/2006/main">
              <a:ext uri="{FF2B5EF4-FFF2-40B4-BE49-F238E27FC236}">
                <a16:creationId xmlns:a16="http://schemas.microsoft.com/office/drawing/2014/main" id="{8ADB89E4-7DEE-4FC3-9767-83D5B5A2C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095750"/>
            <a:ext cx="3238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eligibility, availability, admission, funding, placement, credit, licensure, or an outcome.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Recheck dynamic information with the official owner before the student acts.</a:t>
            </a:r>
          </a:p>
        </p:txBody>
      </p:sp>
      <p:sp>
        <p:nvSpPr>
          <p:cNvPr id="14" name="family-next-strip">
            <a:extLst xmlns:a="http://schemas.openxmlformats.org/drawingml/2006/main">
              <a:ext uri="{FF2B5EF4-FFF2-40B4-BE49-F238E27FC236}">
                <a16:creationId xmlns:a16="http://schemas.microsoft.com/office/drawing/2014/main" id="{D7F4C8A8-1F88-406E-8E1D-13C461481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58025"/>
            <a:ext cx="6934200" cy="1724025"/>
          </a:xfrm>
          <a:prstGeom xmlns:a="http://schemas.openxmlformats.org/drawingml/2006/main" prst="roundRect">
            <a:avLst>
              <a:gd name="adj" fmla="val 6630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209550" tIns="171450" rIns="20955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8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575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Help the student keep momentum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Review the official eligibility overview.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Create a MyJobCorps account.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Complete the application and upload requested documents.</a:t>
            </a:r>
          </a:p>
        </p:txBody>
      </p:sp>
      <p:sp>
        <p:nvSpPr>
          <p:cNvPr id="1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6E2F0AFF-3098-4587-A7AB-711C0BD1C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5EDAB7F2-CC5F-4A33-A683-2E261CB26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66b7cb2bac1a4fe9"/>
              </a:rPr>
              <a:t>enrollmenthelp.jobcorps.gov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184dc217cdab47d0"/>
              </a:rPr>
              <a:t>jobcorps.gov</a:t>
            </a:r>
          </a:p>
        </p:txBody>
      </p:sp>
      <p:sp>
        <p:nvSpPr>
          <p:cNvPr id="17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293C3961-4A16-4BAF-A1B9-A29A17036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4231386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2026-08-09T18:29:07.7600000Z</dcterms:created>
  <dcterms:modified xsi:type="dcterms:W3CDTF">2026-08-09T18:29:07.7600000Z</dcterms:modified>
</coreProperties>
</file>