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3c60dc48574a01" /><Relationship Type="http://schemas.openxmlformats.org/officeDocument/2006/relationships/extended-properties" Target="/docProps/app.xml" Id="Rf8cf44785c0741ca" /><Relationship Type="http://schemas.openxmlformats.org/officeDocument/2006/relationships/officeDocument" Target="/ppt/presentation.xml" Id="R325b08aaa0194a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3fbb1d43754a93"/>
  </p:sldMasterIdLst>
  <p:notesMasterIdLst>
    <p:notesMasterId xmlns:r="http://schemas.openxmlformats.org/officeDocument/2006/relationships" r:id="Rbb12d13977394c1e"/>
  </p:notesMasterIdLst>
  <p:sldIdLst>
    <p:sldId xmlns:r="http://schemas.openxmlformats.org/officeDocument/2006/relationships" id="256" r:id="R44904bdbee1947fc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d1b93f26744d42" /><Relationship Type="http://schemas.openxmlformats.org/officeDocument/2006/relationships/slideMaster" Target="/ppt/slideMasters/slideMaster1.xml" Id="Rea3fbb1d43754a93" /><Relationship Type="http://schemas.openxmlformats.org/officeDocument/2006/relationships/notesMaster" Target="/ppt/notesMasters/notesMaster1.xml" Id="Rbb12d13977394c1e" /><Relationship Type="http://schemas.openxmlformats.org/officeDocument/2006/relationships/presProps" Target="/ppt/presProps.xml" Id="Rf8612306e063413b" /><Relationship Type="http://schemas.openxmlformats.org/officeDocument/2006/relationships/tableStyles" Target="/ppt/tableStyles.xml" Id="Rb99fe17c09cc4d24" /><Relationship Type="http://schemas.openxmlformats.org/officeDocument/2006/relationships/slide" Target="/ppt/slides/slide1.xml" Id="R44904bdbee1947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95cc135a60b49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5883384f9ab4300" /><Relationship Type="http://schemas.openxmlformats.org/officeDocument/2006/relationships/notesMaster" Target="/ppt/notesMasters/notesMaster1.xml" Id="R6ff8972146214a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https://delawarepathways.org/</a:t>
            </a:r>
          </a:p>
          <a:p xmlns:a="http://schemas.openxmlformats.org/drawingml/2006/main">
            <a:r>
              <a:t>- https://education.delaware.gov/educators/academic-support/career_and_technical_education/</a:t>
            </a:r>
          </a:p>
          <a:p xmlns:a="http://schemas.openxmlformats.org/drawingml/2006/main">
            <a:r>
              <a:t>- https://education.delaware.gov/educators/academic-support/career_and_technical_education/articulation-agreements/</a:t>
            </a:r>
          </a:p>
          <a:p xmlns:a="http://schemas.openxmlformats.org/drawingml/2006/main">
            <a:r>
              <a:t>- https://education.delaware.gov/educators/academic-support/career_and_technical_education/credentials-of-value/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DDOE CTE/Delaware Pathways, adult technical centers, IHE and credential/program owners.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d00aa465f542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68efca27b3471b" /><Relationship Type="http://schemas.openxmlformats.org/officeDocument/2006/relationships/slideLayout" Target="/ppt/slideLayouts/slideLayout1.xml" Id="R4c6b674e34ac48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6b674e34ac48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23cc5ea9da46fc" /><Relationship Type="http://schemas.openxmlformats.org/officeDocument/2006/relationships/image" Target="/ppt/media/image.png" Id="R4a5f3f9aa79345d4" /><Relationship Type="http://schemas.openxmlformats.org/officeDocument/2006/relationships/hyperlink" Target="https://delawarepathways.org/" TargetMode="External" Id="R77e893c4aff94c14" /><Relationship Type="http://schemas.openxmlformats.org/officeDocument/2006/relationships/hyperlink" Target="https://education.delaware.gov/educators/academic-support/career_and_technical_education/" TargetMode="External" Id="Rb4f0b78167e144af" /><Relationship Type="http://schemas.openxmlformats.org/officeDocument/2006/relationships/notesSlide" Target="/ppt/notesSlides/notesSlide1.xml" Id="Rf8e34051ad9648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f3f9aa79345d4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D457301A-7582-4C53-8807-9CAE9CD1A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D4B5AA2A-8129-437B-A0E0-8433B7A2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1893EEFC-84FC-4EB2-BF70-F0A289E3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Career and Technical Education (Secondary + Postsecondary)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2BA612B6-8CAE-446D-8157-F0A781FD9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689C3A3F-3C26-4FDD-8FE8-9C180F50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CTE programs of study connect academic, technical, employability, leadership, and workplace learning.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5D5AFFFA-9E4D-42CC-B49A-9BB9729B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B8F18E18-D47E-4BD8-901F-0517D2164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Explore career fields and identify a pathway aligned with the student's interests.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5D2C716B-573F-47EB-A6DE-955C2EC0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372B9A7D-ECDC-4CFB-ACA9-53075AB5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pathway availability, work placement, credential attainment, college credit, licensure, or employment.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369109C3-24E4-44E0-87F0-1109DF39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A22276B3-87B3-4777-AAF2-76D2F5CD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Participate in work-based learning and student leadership opportunities when available.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3EAA059C-4096-4E52-BEA8-826638CAA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9040976C-C590-4D9F-B918-68725E62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C170973B-9446-415A-A581-2429509E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7e893c4aff94c14"/>
              </a:rPr>
              <a:t>delawarepathways.org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4f0b78167e144af"/>
              </a:rPr>
              <a:t>education.delaware.gov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BDBC282E-999C-4765-AA53-71453E4D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8349235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2026-08-09T18:29:07.5720000Z</dcterms:created>
  <dcterms:modified xsi:type="dcterms:W3CDTF">2026-08-09T18:29:07.5720000Z</dcterms:modified>
</coreProperties>
</file>