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171e3691a9401e" /><Relationship Type="http://schemas.openxmlformats.org/officeDocument/2006/relationships/extended-properties" Target="/docProps/app.xml" Id="R8c23c059587d42f9" /><Relationship Type="http://schemas.openxmlformats.org/officeDocument/2006/relationships/officeDocument" Target="/ppt/presentation.xml" Id="R27bdc197ce2040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0b5aa3273a47b6"/>
  </p:sldMasterIdLst>
  <p:notesMasterIdLst>
    <p:notesMasterId xmlns:r="http://schemas.openxmlformats.org/officeDocument/2006/relationships" r:id="Rf8ddbf67a925435d"/>
  </p:notesMasterIdLst>
  <p:sldIdLst>
    <p:sldId xmlns:r="http://schemas.openxmlformats.org/officeDocument/2006/relationships" id="256" r:id="Reaa93485306f41e3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2c7923cb5f4768" /><Relationship Type="http://schemas.openxmlformats.org/officeDocument/2006/relationships/slideMaster" Target="/ppt/slideMasters/slideMaster1.xml" Id="Raf0b5aa3273a47b6" /><Relationship Type="http://schemas.openxmlformats.org/officeDocument/2006/relationships/notesMaster" Target="/ppt/notesMasters/notesMaster1.xml" Id="Rf8ddbf67a925435d" /><Relationship Type="http://schemas.openxmlformats.org/officeDocument/2006/relationships/presProps" Target="/ppt/presProps.xml" Id="R33078d6b7b954dc6" /><Relationship Type="http://schemas.openxmlformats.org/officeDocument/2006/relationships/tableStyles" Target="/ppt/tableStyles.xml" Id="Re83e1508b5b144df" /><Relationship Type="http://schemas.openxmlformats.org/officeDocument/2006/relationships/slide" Target="/ppt/slides/slide1.xml" Id="Reaa93485306f41e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683f4f662d41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13c6d965ed4bbc" /><Relationship Type="http://schemas.openxmlformats.org/officeDocument/2006/relationships/notesMaster" Target="/ppt/notesMasters/notesMaster1.xml" Id="Rbc302b02c0544e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https://www.ed.gov/about/news/press-release/us-department-of-education-issues-final-rule-create-new-workforce-pell-grant-program</a:t>
            </a:r>
          </a:p>
          <a:p xmlns:a="http://schemas.openxmlformats.org/drawingml/2006/main">
            <a:r>
              <a:t>- https://fsapartners.ed.gov/knowledge-center/library/electronic-announcements/2026-07-01/eligible-workforce-programs-state-workforce-pell-certification-form-available</a:t>
            </a:r>
          </a:p>
          <a:p xmlns:a="http://schemas.openxmlformats.org/drawingml/2006/main">
            <a:r>
              <a:t>- https://studentaid.gov/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federal aid/DHEO and eligible providers; policy and program eligibility are highly time-sensitive.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096da292374d0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5bfb5d92a242dd" /><Relationship Type="http://schemas.openxmlformats.org/officeDocument/2006/relationships/slideLayout" Target="/ppt/slideLayouts/slideLayout1.xml" Id="Reeff1013f0b34e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ff1013f0b34e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3236d006194978" /><Relationship Type="http://schemas.openxmlformats.org/officeDocument/2006/relationships/image" Target="/ppt/media/image.png" Id="R4c0901b21d464917" /><Relationship Type="http://schemas.openxmlformats.org/officeDocument/2006/relationships/hyperlink" Target="https://www.ed.gov/about/news/press-release/us-department-of-education-issues-final-rule-create-new-workforce-pell-grant-program" TargetMode="External" Id="R7121f88d3e4e4f7e" /><Relationship Type="http://schemas.openxmlformats.org/officeDocument/2006/relationships/hyperlink" Target="https://fsapartners.ed.gov/knowledge-center/library/electronic-announcements/2026-07-01/eligible-workforce-programs-state-workforce-pell-certification-form-available" TargetMode="External" Id="Rd76ed939d2b34056" /><Relationship Type="http://schemas.openxmlformats.org/officeDocument/2006/relationships/notesSlide" Target="/ppt/notesSlides/notesSlide1.xml" Id="Rfd267a45571c48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0901b21d464917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648EED98-D46B-45E5-98A2-457C68E4F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533BBA7B-6975-454D-9E15-FEEA1FAE4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EB5B0203-BAFD-4FA3-B99D-8918D869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Workforce Pell Programs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2C1B8DBA-D426-4850-A985-8D82CD1B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4C66A0FC-9CEE-4BC4-AD20-BB567625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Workforce Pell can support eligible students in approved short-term programs, but students must verify that the exact program and institution are currently eligible before assuming aid will apply.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02308E4C-F5CE-492A-8052-E41538014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54BB5E8E-B219-416B-8F09-B7CC757D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5CB28F6E-4C85-4377-BA3F-5FEB04B16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the exact program name, location, and credential.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current Workforce Pell approval with the institution and official records.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Separate program eligibility from student eligibility.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2C11E03C-60C9-4192-9D24-EE3B0D60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6BDFA504-85F0-4A11-8CB9-771EC768B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E4632432-85DA-4DA1-BCAC-1A4672FBB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68F5310B-CE13-4E3E-90EA-29B0B1D6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6721E799-4E05-406E-9D9F-8E479DF2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EC4EB0EB-145C-4C9F-99D6-434D6518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C13979EF-487C-4668-AE34-F2E91E71D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the exact short-term program and credential.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the institution whether the program is currently approved for Workforce Pell.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Complete the FAFSA and request a written cost-and-aid estimate.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7AB8CCDD-E685-45B1-8650-3B434698B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EB6062C5-4ADB-4AA2-A0A2-0DB2B76A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121f88d3e4e4f7e"/>
              </a:rPr>
              <a:t>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d76ed939d2b34056"/>
              </a:rPr>
              <a:t>fsapartners.ed.gov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D8C12358-2BF3-47E4-AEF2-00B827D9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5160015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2026-08-09T18:29:07.4010000Z</dcterms:created>
  <dcterms:modified xsi:type="dcterms:W3CDTF">2026-08-09T18:29:07.4010000Z</dcterms:modified>
</coreProperties>
</file>