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0444be4d344b9a" /><Relationship Type="http://schemas.openxmlformats.org/officeDocument/2006/relationships/extended-properties" Target="/docProps/app.xml" Id="R86f57fd1de864f3e" /><Relationship Type="http://schemas.openxmlformats.org/officeDocument/2006/relationships/officeDocument" Target="/ppt/presentation.xml" Id="R43f2a0d9f6154c3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1b35d8926a4433"/>
  </p:sldMasterIdLst>
  <p:notesMasterIdLst>
    <p:notesMasterId xmlns:r="http://schemas.openxmlformats.org/officeDocument/2006/relationships" r:id="R261ba749a3f94bb7"/>
  </p:notesMasterIdLst>
  <p:sldIdLst>
    <p:sldId xmlns:r="http://schemas.openxmlformats.org/officeDocument/2006/relationships" id="256" r:id="R6d9c1f5840fb49ed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ae7b649d994b06" /><Relationship Type="http://schemas.openxmlformats.org/officeDocument/2006/relationships/slideMaster" Target="/ppt/slideMasters/slideMaster1.xml" Id="R211b35d8926a4433" /><Relationship Type="http://schemas.openxmlformats.org/officeDocument/2006/relationships/notesMaster" Target="/ppt/notesMasters/notesMaster1.xml" Id="R261ba749a3f94bb7" /><Relationship Type="http://schemas.openxmlformats.org/officeDocument/2006/relationships/presProps" Target="/ppt/presProps.xml" Id="R5dfa12300a854f79" /><Relationship Type="http://schemas.openxmlformats.org/officeDocument/2006/relationships/tableStyles" Target="/ppt/tableStyles.xml" Id="Raa7c7461665a4f83" /><Relationship Type="http://schemas.openxmlformats.org/officeDocument/2006/relationships/slide" Target="/ppt/slides/slide1.xml" Id="R6d9c1f5840fb49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3ee4a443ce496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0e39dab54ee441f" /><Relationship Type="http://schemas.openxmlformats.org/officeDocument/2006/relationships/notesMaster" Target="/ppt/notesMasters/notesMaster1.xml" Id="R0275cd9c6e5f4a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https://www.dtcc.edu/academics/transfer-options/connected-degrees/</a:t>
            </a:r>
          </a:p>
          <a:p xmlns:a="http://schemas.openxmlformats.org/drawingml/2006/main">
            <a:r>
              <a:t>- https://www.dtcc.edu/admissions-financial-aid/apply/</a:t>
            </a:r>
          </a:p>
          <a:p xmlns:a="http://schemas.openxmlformats.org/drawingml/2006/main">
            <a:r>
              <a:t>- https://www.dtcc.edu/student-resources/advising/</a:t>
            </a:r>
          </a:p>
          <a:p xmlns:a="http://schemas.openxmlformats.org/drawingml/2006/main">
            <a:r>
              <a:t>- https://www.dtcc.edu/student-resources/career-services/</a:t>
            </a:r>
          </a:p>
          <a:p xmlns:a="http://schemas.openxmlformats.org/drawingml/2006/main">
            <a:r>
              <a:t>- https://www.dtcc.edu/support/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IHE advising, TRIO, tutoring, coaching, honors and first-generation program owners.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3f3188c35041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1c99ac57774640" /><Relationship Type="http://schemas.openxmlformats.org/officeDocument/2006/relationships/slideLayout" Target="/ppt/slideLayouts/slideLayout1.xml" Id="R3d6ed16e9ab14d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6ed16e9ab14d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c8ef02611f4adc" /><Relationship Type="http://schemas.openxmlformats.org/officeDocument/2006/relationships/image" Target="/ppt/media/image.png" Id="R2773bee3b4474874" /><Relationship Type="http://schemas.openxmlformats.org/officeDocument/2006/relationships/hyperlink" Target="https://www.dtcc.edu/academics/transfer-options/connected-degrees/" TargetMode="External" Id="R518f560e4e324227" /><Relationship Type="http://schemas.openxmlformats.org/officeDocument/2006/relationships/notesSlide" Target="/ppt/notesSlides/notesSlide1.xml" Id="R6f42a9078bff4f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73bee3b4474874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161CFF42-0B31-4442-AF9F-44739322B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D4F0E398-E64D-4DBF-9B6D-C0DD6144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41807FFE-E7ED-4163-BC17-40ABE471F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Two-Year College Advising and Student Success Supports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5CBDC6C4-A62A-4A4D-ACB5-984720E61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5B70128F-0DD2-473E-82CA-A6EDBBFD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Two-year colleges support career entry, transfer, skill development, certificates, diplomas, and associate degrees.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1319BDEB-8C82-4B75-ACA7-779B86E55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D8FFFE22-BDDB-43F0-91AC-B22D3FE7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67307C8E-6DAB-4199-9108-23E8E3AC9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Two-year colleges support career entry, transfer, skill development, certificates, diplomas, and associate degrees.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Advising should connect the student's goal to a program map before course selection.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FF770A16-3BCF-4859-934D-2F7309296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6BB7EF44-DFAB-4D9D-A943-9FA49CF2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6C173847-71D6-49A1-A17D-23F4F396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CBAD735B-1E12-4510-9D66-688B8E24C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assume every course applies to a credential or transfers to the destination program.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support eligibility, course availability, transfer, aid, or completion timing.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F7FDA970-E801-4A4B-924B-19B896265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Clarify whether the goal is career entry, transfer, skill development, or exploration.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Choose the program or credential that best supports the goal.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Complete admission, residency, readiness, and financial-aid steps.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88682B23-33F5-4FF9-87D5-88C6BBD5C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EB06CE7F-F07C-4321-A739-1ACCA777E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518f560e4e324227"/>
              </a:rPr>
              <a:t>dtcc.edu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413AF158-1F21-478F-88A0-5106ECE62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2679935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2026-08-09T18:29:07.1010000Z</dcterms:created>
  <dcterms:modified xsi:type="dcterms:W3CDTF">2026-08-09T18:29:07.1010000Z</dcterms:modified>
</coreProperties>
</file>