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4bdb2ff9604ec8" /><Relationship Type="http://schemas.openxmlformats.org/officeDocument/2006/relationships/extended-properties" Target="/docProps/app.xml" Id="R893b5467e05a4133" /><Relationship Type="http://schemas.openxmlformats.org/officeDocument/2006/relationships/officeDocument" Target="/ppt/presentation.xml" Id="Ra2253a68507d48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9a71a706f44b21"/>
  </p:sldMasterIdLst>
  <p:notesMasterIdLst>
    <p:notesMasterId xmlns:r="http://schemas.openxmlformats.org/officeDocument/2006/relationships" r:id="R971692915acf4340"/>
  </p:notesMasterIdLst>
  <p:sldIdLst>
    <p:sldId xmlns:r="http://schemas.openxmlformats.org/officeDocument/2006/relationships" id="256" r:id="R9eb17661a0f94003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e2d1a3d2e74224" /><Relationship Type="http://schemas.openxmlformats.org/officeDocument/2006/relationships/slideMaster" Target="/ppt/slideMasters/slideMaster1.xml" Id="R899a71a706f44b21" /><Relationship Type="http://schemas.openxmlformats.org/officeDocument/2006/relationships/notesMaster" Target="/ppt/notesMasters/notesMaster1.xml" Id="R971692915acf4340" /><Relationship Type="http://schemas.openxmlformats.org/officeDocument/2006/relationships/presProps" Target="/ppt/presProps.xml" Id="Re2e0fe6452ef4e5b" /><Relationship Type="http://schemas.openxmlformats.org/officeDocument/2006/relationships/tableStyles" Target="/ppt/tableStyles.xml" Id="R270ac764daea418a" /><Relationship Type="http://schemas.openxmlformats.org/officeDocument/2006/relationships/slide" Target="/ppt/slides/slide1.xml" Id="R9eb17661a0f940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a813c7b8cd45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090e8afe304fe1" /><Relationship Type="http://schemas.openxmlformats.org/officeDocument/2006/relationships/notesMaster" Target="/ppt/notesMasters/notesMaster1.xml" Id="Rd0b1ee4b19424f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https://nces.ed.gov/collegenavigator/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- https://www.delawarestudentsuccess.org/types-of-colleges/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IHE, transfer and financial-aid representatives; require a program/transfer plan.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ff0157a75a41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3acb075fcf4ea8" /><Relationship Type="http://schemas.openxmlformats.org/officeDocument/2006/relationships/slideLayout" Target="/ppt/slideLayouts/slideLayout1.xml" Id="Red770bd422ae4a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770bd422ae4a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8e21141ab4dea" /><Relationship Type="http://schemas.openxmlformats.org/officeDocument/2006/relationships/image" Target="/ppt/media/image.png" Id="R90a1ca42cefb4c30" /><Relationship Type="http://schemas.openxmlformats.org/officeDocument/2006/relationships/hyperlink" Target="https://collegescorecard.ed.gov/" TargetMode="External" Id="R9e4333e157b5435a" /><Relationship Type="http://schemas.openxmlformats.org/officeDocument/2006/relationships/hyperlink" Target="https://nces.ed.gov/collegenavigator/" TargetMode="External" Id="R82d289196fe0448b" /><Relationship Type="http://schemas.openxmlformats.org/officeDocument/2006/relationships/notesSlide" Target="/ppt/notesSlides/notesSlide1.xml" Id="R1c70bada5bfc45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a1ca42cefb4c30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731C8C56-7EEE-46AC-8103-179B16E1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FB41F672-3392-4AB0-A2A0-05A88050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8C226798-16E6-4512-88C8-7ABF258D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Two- and Four-Year College Pathways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B37EEA99-DC86-447F-845E-D9B85980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5A397A22-49AF-4E2F-A07E-A149595A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Verify the exact program and admission route.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8D1090C0-2A95-439C-AA95-9DE80293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5C0B171C-643F-4D4E-9DB7-0E27B0AB5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Name the career or education goal.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BDD42904-A509-4052-967F-DF6D5429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94C53B51-0C32-4180-A17A-C9AAA3B2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166F474F-F013-4C4E-AAF3-0E31ABDF6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100311B2-3115-4002-A984-F7393917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full cost, aid, schedule, location, and support. Check transfer or connected-degree agreements.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51A482E0-82CA-4687-B46D-8DD4DB37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4A19AAF-29E1-4D79-A4BD-AC61122F7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344EFFE0-7120-496D-8844-D3CDD3E5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e4333e157b5435a"/>
              </a:rPr>
              <a:t>collegescorecard.ed.gov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2d289196fe0448b"/>
              </a:rPr>
              <a:t>nces.ed.gov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AB58D3B2-B6F2-46A4-AB9C-6CC89FB1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0317846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2026-08-09T18:29:06.9160000Z</dcterms:created>
  <dcterms:modified xsi:type="dcterms:W3CDTF">2026-08-09T18:29:06.9160000Z</dcterms:modified>
</coreProperties>
</file>