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18a3c9208c4597" /><Relationship Type="http://schemas.openxmlformats.org/officeDocument/2006/relationships/extended-properties" Target="/docProps/app.xml" Id="Rfdb76d823a104c66" /><Relationship Type="http://schemas.openxmlformats.org/officeDocument/2006/relationships/officeDocument" Target="/ppt/presentation.xml" Id="Rcdb7169cc31344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f6e81a3ab1420f"/>
  </p:sldMasterIdLst>
  <p:notesMasterIdLst>
    <p:notesMasterId xmlns:r="http://schemas.openxmlformats.org/officeDocument/2006/relationships" r:id="R9b9a0bfdbf7a4a97"/>
  </p:notesMasterIdLst>
  <p:sldIdLst>
    <p:sldId xmlns:r="http://schemas.openxmlformats.org/officeDocument/2006/relationships" id="256" r:id="R93b9160194e14ac2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c41e18c2e248ab" /><Relationship Type="http://schemas.openxmlformats.org/officeDocument/2006/relationships/slideMaster" Target="/ppt/slideMasters/slideMaster1.xml" Id="Rf6f6e81a3ab1420f" /><Relationship Type="http://schemas.openxmlformats.org/officeDocument/2006/relationships/notesMaster" Target="/ppt/notesMasters/notesMaster1.xml" Id="R9b9a0bfdbf7a4a97" /><Relationship Type="http://schemas.openxmlformats.org/officeDocument/2006/relationships/presProps" Target="/ppt/presProps.xml" Id="Rdf8f093ab6de4b75" /><Relationship Type="http://schemas.openxmlformats.org/officeDocument/2006/relationships/tableStyles" Target="/ppt/tableStyles.xml" Id="R73e113f24cde4125" /><Relationship Type="http://schemas.openxmlformats.org/officeDocument/2006/relationships/slide" Target="/ppt/slides/slide1.xml" Id="R93b9160194e14a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3b8e7475e5740c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ee6e5926f443c7" /><Relationship Type="http://schemas.openxmlformats.org/officeDocument/2006/relationships/notesMaster" Target="/ppt/notesMasters/notesMaster1.xml" Id="Ra4e9014adb7743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https://wilmington.desu.edu/admissions/other-admissions-types/dtcc-connected-degree-program</a:t>
            </a:r>
          </a:p>
          <a:p xmlns:a="http://schemas.openxmlformats.org/drawingml/2006/main">
            <a:r>
              <a:t>- https://wilmu.smartcatalogiq.com/en/current/undergraduate-catalog/academic-information/transfer-credit-policy/</a:t>
            </a:r>
          </a:p>
          <a:p xmlns:a="http://schemas.openxmlformats.org/drawingml/2006/main">
            <a:r>
              <a:t>- https://www.dtcc.edu/academics/transfer-options/connected-degrees/</a:t>
            </a:r>
          </a:p>
          <a:p xmlns:a="http://schemas.openxmlformats.org/drawingml/2006/main">
            <a:r>
              <a:t>- https://www.udel.edu/academics/registrar/students/transfer-credit/</a:t>
            </a:r>
          </a:p>
          <a:p xmlns:a="http://schemas.openxmlformats.org/drawingml/2006/main">
            <a:r>
              <a:t>- https://www.udel.edu/apply/undergraduate-admissions/apply-to-ud/transfer-admissions/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Tech/IHE transfer offices; current articulation, Connected Degrees and credit applicability.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65ecb89b2a4d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2b2ecc0bc342eb" /><Relationship Type="http://schemas.openxmlformats.org/officeDocument/2006/relationships/slideLayout" Target="/ppt/slideLayouts/slideLayout1.xml" Id="R740e5e0e7c4a4d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0e5e0e7c4a4d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3fce2483a4ec2" /><Relationship Type="http://schemas.openxmlformats.org/officeDocument/2006/relationships/image" Target="/ppt/media/image.png" Id="R2e71f513d3a7419a" /><Relationship Type="http://schemas.openxmlformats.org/officeDocument/2006/relationships/hyperlink" Target="https://wilmington.desu.edu/admissions/other-admissions-types/dtcc-connected-degree-program" TargetMode="External" Id="R6145148e48994241" /><Relationship Type="http://schemas.openxmlformats.org/officeDocument/2006/relationships/hyperlink" Target="https://wilmu.smartcatalogiq.com/en/current/undergraduate-catalog/academic-information/transfer-credit-policy/" TargetMode="External" Id="R0a42b504d51b428f" /><Relationship Type="http://schemas.openxmlformats.org/officeDocument/2006/relationships/notesSlide" Target="/ppt/notesSlides/notesSlide1.xml" Id="Re2c7ef59945244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1f513d3a7419a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3A0A06AF-72A2-4222-B6B6-652CA9EB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332A7370-EE67-4203-9A55-203FE3F1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C1F5E10A-B91C-43D5-819D-A35A8099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Transfer Pathways and Articulation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9EB174C0-F2A6-4D26-8165-88A623C5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C8CEEBB-0769-4588-BFD1-9BB717E1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Accepted credit is not always applied credit; the receiving institution and program decide how credits count.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6F7CB36A-3800-4A18-8EC0-74343C0B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40F20447-74FD-4EAA-887B-F63A695E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C4321697-91BC-42F8-AED3-A3A0145B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Begin with the student's destination program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Distinguish transfer admission from degree applicability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official articulation or connected-degree pages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2210A5A1-00D1-43D4-8261-69AED726E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50CE9911-C096-4794-9B84-363E414C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0D96BA2A-4AF2-47A9-A401-038D0AD4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41244318-7892-4176-94E0-DC546F9A6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8E4C122C-DED8-4762-894A-F103F4B3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3C3869AC-4E4C-422C-8A58-ADF6DBDD9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74953312-A9A1-4DEC-81DA-C602FFDD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destination degree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current credits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Find the official agreement or policy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0D9B3C7-D855-494F-BBE2-288B222D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BB530DBD-D913-4474-A076-A6CB58C2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145148e48994241"/>
              </a:rPr>
              <a:t>wilmington.desu.edu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0a42b504d51b428f"/>
              </a:rPr>
              <a:t>wilmu.smartcatalogiq.com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AB26C211-AE2E-4DDB-9029-1A4F1D70F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850997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2026-08-09T18:29:06.7440000Z</dcterms:created>
  <dcterms:modified xsi:type="dcterms:W3CDTF">2026-08-09T18:29:06.7440000Z</dcterms:modified>
</coreProperties>
</file>