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589859d233847a2" /><Relationship Type="http://schemas.openxmlformats.org/officeDocument/2006/relationships/extended-properties" Target="/docProps/app.xml" Id="Rfb52b6e200ae4a97" /><Relationship Type="http://schemas.openxmlformats.org/officeDocument/2006/relationships/officeDocument" Target="/ppt/presentation.xml" Id="R13073fc979514d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5d392dee5954700"/>
  </p:sldMasterIdLst>
  <p:notesMasterIdLst>
    <p:notesMasterId xmlns:r="http://schemas.openxmlformats.org/officeDocument/2006/relationships" r:id="R2e5d31f833e14316"/>
  </p:notesMasterIdLst>
  <p:sldIdLst>
    <p:sldId xmlns:r="http://schemas.openxmlformats.org/officeDocument/2006/relationships" id="256" r:id="R04e71553925c41aa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259429ac94c4761" /><Relationship Type="http://schemas.openxmlformats.org/officeDocument/2006/relationships/slideMaster" Target="/ppt/slideMasters/slideMaster1.xml" Id="Rb5d392dee5954700" /><Relationship Type="http://schemas.openxmlformats.org/officeDocument/2006/relationships/notesMaster" Target="/ppt/notesMasters/notesMaster1.xml" Id="R2e5d31f833e14316" /><Relationship Type="http://schemas.openxmlformats.org/officeDocument/2006/relationships/presProps" Target="/ppt/presProps.xml" Id="Ra19e8033ba3c43d1" /><Relationship Type="http://schemas.openxmlformats.org/officeDocument/2006/relationships/tableStyles" Target="/ppt/tableStyles.xml" Id="R4491408eea094e75" /><Relationship Type="http://schemas.openxmlformats.org/officeDocument/2006/relationships/slide" Target="/ppt/slides/slide1.xml" Id="R04e71553925c41a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4859d63854541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65e1af404fa4667" /><Relationship Type="http://schemas.openxmlformats.org/officeDocument/2006/relationships/notesMaster" Target="/ppt/notesMasters/notesMaster1.xml" Id="R5788fd8f51244de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https://collegescorecard.ed.gov/</a:t>
            </a:r>
          </a:p>
          <a:p xmlns:a="http://schemas.openxmlformats.org/drawingml/2006/main">
            <a:r>
              <a:t>- https://www.delawarestudentsuccess.org/how-to-apply-to-college/</a:t>
            </a:r>
          </a:p>
          <a:p xmlns:a="http://schemas.openxmlformats.org/drawingml/2006/main">
            <a:r>
              <a:t>- https://www.delawarestudentsuccess.org/test-optional-admission-policies/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current institution-by-institution test policies; avoid universal score-submission rules.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4f0075142b4e6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a08494e3e7b470e" /><Relationship Type="http://schemas.openxmlformats.org/officeDocument/2006/relationships/slideLayout" Target="/ppt/slideLayouts/slideLayout1.xml" Id="R6f2bb64f6e7d415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f2bb64f6e7d415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3102611e7f41e5" /><Relationship Type="http://schemas.openxmlformats.org/officeDocument/2006/relationships/image" Target="/ppt/media/image.png" Id="Rf5bbd759a6db4d13" /><Relationship Type="http://schemas.openxmlformats.org/officeDocument/2006/relationships/hyperlink" Target="https://collegescorecard.ed.gov/" TargetMode="External" Id="Rba1c9b6bae82452d" /><Relationship Type="http://schemas.openxmlformats.org/officeDocument/2006/relationships/hyperlink" Target="https://www.delawarestudentsuccess.org/how-to-apply-to-college/" TargetMode="External" Id="R83cd376b909248c4" /><Relationship Type="http://schemas.openxmlformats.org/officeDocument/2006/relationships/notesSlide" Target="/ppt/notesSlides/notesSlide1.xml" Id="R420896d20a0042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bbd759a6db4d13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63641E39-1259-43D5-A52F-8D60746B8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2A337540-160B-4A36-A74D-70C1260FC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86609609-A625-432C-B3C8-29284361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Test-Optional and Holistic Admissions Guidance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A4D12318-47A1-4582-B9E4-75B2C187E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FF2EBA94-BDBF-4509-B862-20D800A52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Verify the current policy for each institution and program.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5DB8EAEA-D787-49CC-8EC4-439E28369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B63540D8-ED0D-4E06-A7C2-A8EB37521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326090DF-CB9B-45C2-A581-604A73B4F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Verify the current policy for each institution and program.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Check scholarship and placement uses separately.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E51A3981-AF58-4933-BECB-9BEAAB751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F99DBE6A-1F67-4746-8652-C8902138B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5563E2BC-B48B-4C55-9F5E-579955C3C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402417C3-F55D-4425-82A1-05D6335AE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availability, admission, funding, placement, credit, licensure, or an outcome.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Recheck dynamic information with the official owner before the student acts.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A6D0815D-86DE-4A1E-95AA-22F0CD938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Confirm the institution testing policy.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Check major, scholarship, honors, and applicant-type rules.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Review current admitted-student score context.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E65A06C3-4C52-4B90-9216-8936E8F0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EA1B5AC7-EE95-444B-93AF-B0316A4B4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ba1c9b6bae82452d"/>
              </a:rPr>
              <a:t>collegescorecard.ed.gov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83cd376b909248c4"/>
              </a:rPr>
              <a:t>delawarestudentsuccess.org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E400E3DE-8534-41D2-B0FC-4C009BCD2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8756315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2026-08-09T18:29:06.5320000Z</dcterms:created>
  <dcterms:modified xsi:type="dcterms:W3CDTF">2026-08-09T18:29:06.5320000Z</dcterms:modified>
</coreProperties>
</file>