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327064ecfa4a7b" /><Relationship Type="http://schemas.openxmlformats.org/officeDocument/2006/relationships/extended-properties" Target="/docProps/app.xml" Id="Rbb3e7a3242ff4a9a" /><Relationship Type="http://schemas.openxmlformats.org/officeDocument/2006/relationships/officeDocument" Target="/ppt/presentation.xml" Id="R402971abec8445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e9dcf06d524ee1"/>
  </p:sldMasterIdLst>
  <p:notesMasterIdLst>
    <p:notesMasterId xmlns:r="http://schemas.openxmlformats.org/officeDocument/2006/relationships" r:id="R1b0dbea51aaf4483"/>
  </p:notesMasterIdLst>
  <p:sldIdLst>
    <p:sldId xmlns:r="http://schemas.openxmlformats.org/officeDocument/2006/relationships" id="256" r:id="Rdecc3501c2104c5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97d3cf0dd245e3" /><Relationship Type="http://schemas.openxmlformats.org/officeDocument/2006/relationships/slideMaster" Target="/ppt/slideMasters/slideMaster1.xml" Id="R14e9dcf06d524ee1" /><Relationship Type="http://schemas.openxmlformats.org/officeDocument/2006/relationships/notesMaster" Target="/ppt/notesMasters/notesMaster1.xml" Id="R1b0dbea51aaf4483" /><Relationship Type="http://schemas.openxmlformats.org/officeDocument/2006/relationships/presProps" Target="/ppt/presProps.xml" Id="Raf812d6f83f14af7" /><Relationship Type="http://schemas.openxmlformats.org/officeDocument/2006/relationships/tableStyles" Target="/ppt/tableStyles.xml" Id="R48f81f804e744170" /><Relationship Type="http://schemas.openxmlformats.org/officeDocument/2006/relationships/slide" Target="/ppt/slides/slide1.xml" Id="Rdecc3501c2104c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5b685f294942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d9c9d5fa9046db" /><Relationship Type="http://schemas.openxmlformats.org/officeDocument/2006/relationships/notesMaster" Target="/ppt/notesMasters/notesMaster1.xml" Id="Rb1a300f8f70f4a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https://studentaid.gov/articles/first-time-college-students/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- https://www.ncan.org/Web/Web/News/Reduce-Summer-Melt-with-Evidence-Based-Approaches.aspx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campus deadlines, final-transcript, aid, housing, orientation and registration steps.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3e5bb6fff440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4614e7d38b4ffb" /><Relationship Type="http://schemas.openxmlformats.org/officeDocument/2006/relationships/slideLayout" Target="/ppt/slideLayouts/slideLayout1.xml" Id="R19adbde6314747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adbde6314747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a08424d284f83" /><Relationship Type="http://schemas.openxmlformats.org/officeDocument/2006/relationships/image" Target="/ppt/media/image.png" Id="Rd92197d5600e4c74" /><Relationship Type="http://schemas.openxmlformats.org/officeDocument/2006/relationships/hyperlink" Target="https://studentaid.gov/articles/first-time-college-students/" TargetMode="External" Id="Rdd9d9f6b8e6c4eae" /><Relationship Type="http://schemas.openxmlformats.org/officeDocument/2006/relationships/hyperlink" Target="https://www.delawarestudentsuccess.org/how-to-apply-to-college/" TargetMode="External" Id="R56db7e83582341b8" /><Relationship Type="http://schemas.openxmlformats.org/officeDocument/2006/relationships/notesSlide" Target="/ppt/notesSlides/notesSlide1.xml" Id="R92941e1bbecd49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197d5600e4c74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2A7C173C-D5BC-452B-A94E-C1A581CA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6DA2071E-D472-42B0-9809-4844DBD7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D356A010-FA67-4044-8B8A-D68D31F5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Summer Melt Prevention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68E80CF-66B6-43A2-8493-D6A78F5F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FE9BBA65-0429-49DB-859D-058C61BA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Start before graduation and continue through enrollment.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6A2156CD-D3CA-44CA-AFBE-829F8BA4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CCBE7FAA-787C-47E0-A102-B9F13335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Identify students with destinations and unresolved tasks.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5CC733F5-0FCF-42B5-BD3B-BCB609777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C67912C0-FE43-4D78-8D08-EAAB5E7F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BA497469-B5F7-4A0E-8A3E-E0F49438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5139FE73-D934-42C5-BCE4-DFA34E5E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Track aid, verification, orientation, housing, placement, advising, and accounts. Escalate unresolved issues to the responsible office.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FE867695-564C-4AEF-A375-1EFA62697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B102579-E42E-4AF5-963E-7DEDD8FB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0407D17C-87EE-4328-9E93-D72000A4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d9d9f6b8e6c4eae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6db7e83582341b8"/>
              </a:rPr>
              <a:t>delawarestudentsuccess.org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9856671B-4C8F-4A78-B196-A6451B3F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0923636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2026-08-09T18:29:06.3300000Z</dcterms:created>
  <dcterms:modified xsi:type="dcterms:W3CDTF">2026-08-09T18:29:06.3300000Z</dcterms:modified>
</coreProperties>
</file>