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6f8dca748b4973" /><Relationship Type="http://schemas.openxmlformats.org/officeDocument/2006/relationships/extended-properties" Target="/docProps/app.xml" Id="R3e85a3f6699f407f" /><Relationship Type="http://schemas.openxmlformats.org/officeDocument/2006/relationships/officeDocument" Target="/ppt/presentation.xml" Id="R785f5b0653b84f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0a5393a76f443e"/>
  </p:sldMasterIdLst>
  <p:notesMasterIdLst>
    <p:notesMasterId xmlns:r="http://schemas.openxmlformats.org/officeDocument/2006/relationships" r:id="R98fd46321f834bd7"/>
  </p:notesMasterIdLst>
  <p:sldIdLst>
    <p:sldId xmlns:r="http://schemas.openxmlformats.org/officeDocument/2006/relationships" id="256" r:id="R1e2de01cedf84e04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55e2a7b29b4610" /><Relationship Type="http://schemas.openxmlformats.org/officeDocument/2006/relationships/slideMaster" Target="/ppt/slideMasters/slideMaster1.xml" Id="R1d0a5393a76f443e" /><Relationship Type="http://schemas.openxmlformats.org/officeDocument/2006/relationships/notesMaster" Target="/ppt/notesMasters/notesMaster1.xml" Id="R98fd46321f834bd7" /><Relationship Type="http://schemas.openxmlformats.org/officeDocument/2006/relationships/presProps" Target="/ppt/presProps.xml" Id="R481c28bbe541498b" /><Relationship Type="http://schemas.openxmlformats.org/officeDocument/2006/relationships/tableStyles" Target="/ppt/tableStyles.xml" Id="R80a4dfe96c8244d0" /><Relationship Type="http://schemas.openxmlformats.org/officeDocument/2006/relationships/slide" Target="/ppt/slides/slide1.xml" Id="R1e2de01cedf84e0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dc9a4fcd9b42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0e4bceb19b4235" /><Relationship Type="http://schemas.openxmlformats.org/officeDocument/2006/relationships/notesMaster" Target="/ppt/notesMasters/notesMaster1.xml" Id="Rf493dda7fe8142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https://nces.ed.gov/collegenavigator/</a:t>
            </a:r>
          </a:p>
          <a:p xmlns:a="http://schemas.openxmlformats.org/drawingml/2006/main">
            <a:r>
              <a:t>- https://www.ed.gov/about/ed-offices/ope/hispanic-serving-institutions-division--home-page</a:t>
            </a:r>
          </a:p>
          <a:p xmlns:a="http://schemas.openxmlformats.org/drawingml/2006/main">
            <a:r>
              <a:t>- https://sites.ed.gov/whhbcu/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institution/type experts; validate current designations, admissions, affiliations and services.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8f882b754546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3c73134d874fb9" /><Relationship Type="http://schemas.openxmlformats.org/officeDocument/2006/relationships/slideLayout" Target="/ppt/slideLayouts/slideLayout1.xml" Id="R3bd51ec8925b4e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d51ec8925b4e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26e337601f4a43" /><Relationship Type="http://schemas.openxmlformats.org/officeDocument/2006/relationships/image" Target="/ppt/media/image.png" Id="Rf83a2483e27a4dfe" /><Relationship Type="http://schemas.openxmlformats.org/officeDocument/2006/relationships/hyperlink" Target="https://nces.ed.gov/collegenavigator/" TargetMode="External" Id="Rb2dc4214f87e48c4" /><Relationship Type="http://schemas.openxmlformats.org/officeDocument/2006/relationships/hyperlink" Target="https://www.ed.gov/about/ed-offices/ope/hispanic-serving-institutions-division--home-page" TargetMode="External" Id="R6f600b751c094eb4" /><Relationship Type="http://schemas.openxmlformats.org/officeDocument/2006/relationships/notesSlide" Target="/ppt/notesSlides/notesSlide1.xml" Id="R5bb674d7fcab49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3a2483e27a4dfe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380708AE-C8DA-4CB8-91DC-0B9346C4B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6FC5E491-38F3-4053-A91C-342337BA1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1C2319B-1023-4919-B8AC-3CF5380BC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Specialized College Pathways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8D321854-3013-4554-A865-0FD4CBEB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D878B92D-E003-4D4B-826C-C2591D5C0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Specialized colleges and programs can offer mission, identity, structure, or academic focus, but students should compare the actual program, supports, cost, and outcomes rather than relying on a label.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89C7B15F-6816-4129-AB81-058360F84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46651305-BCEB-4345-991D-4B09C955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C0AE0554-5C94-4F02-89BC-5C7625B0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hopes the specialized setting will provide.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Avoid treating any institutional category as a guarantee of belonging or quality.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official data and institution-specific policies.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E3612577-6D9C-45DD-9824-A1B3D5A7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95C4A36E-EA20-465C-B1B7-AC204DEF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67505EA8-E426-4C0F-80E9-0A7B5B13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6E581699-594C-486A-BC18-B2D2A344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1084962C-58FE-4DBC-BB67-72F11E1C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2877AF59-EF97-4244-B734-6E960AB9D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7AE20066-AA91-431B-AFDE-FA5C3434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academic, identity, community, or structure you want.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Build a list using official institution and federal search tools.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Compare program strength, campus experience, support, cost, and outcomes.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F556A7C9-7EDA-4122-9C06-ED681302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7DDC49AD-88E0-4B2B-956F-FA2D0542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2dc4214f87e48c4"/>
              </a:rPr>
              <a:t>nces.ed.gov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f600b751c094eb4"/>
              </a:rPr>
              <a:t>ed.gov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C97BB659-9B42-4CBB-9726-63CC2C62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209431828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2026-08-09T18:29:06.1310000Z</dcterms:created>
  <dcterms:modified xsi:type="dcterms:W3CDTF">2026-08-09T18:29:06.1310000Z</dcterms:modified>
</coreProperties>
</file>