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81acbd7e4c4628" /><Relationship Type="http://schemas.openxmlformats.org/officeDocument/2006/relationships/extended-properties" Target="/docProps/app.xml" Id="Rc178812b2831443c" /><Relationship Type="http://schemas.openxmlformats.org/officeDocument/2006/relationships/officeDocument" Target="/ppt/presentation.xml" Id="Rd8244b62103c4c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d244f2d7a748f6"/>
  </p:sldMasterIdLst>
  <p:notesMasterIdLst>
    <p:notesMasterId xmlns:r="http://schemas.openxmlformats.org/officeDocument/2006/relationships" r:id="R22f2503d1d6a4674"/>
  </p:notesMasterIdLst>
  <p:sldIdLst>
    <p:sldId xmlns:r="http://schemas.openxmlformats.org/officeDocument/2006/relationships" id="256" r:id="Rb3cfd565ad3a4ce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7a778986944266" /><Relationship Type="http://schemas.openxmlformats.org/officeDocument/2006/relationships/slideMaster" Target="/ppt/slideMasters/slideMaster1.xml" Id="R27d244f2d7a748f6" /><Relationship Type="http://schemas.openxmlformats.org/officeDocument/2006/relationships/notesMaster" Target="/ppt/notesMasters/notesMaster1.xml" Id="R22f2503d1d6a4674" /><Relationship Type="http://schemas.openxmlformats.org/officeDocument/2006/relationships/presProps" Target="/ppt/presProps.xml" Id="Recc9a741caf94918" /><Relationship Type="http://schemas.openxmlformats.org/officeDocument/2006/relationships/tableStyles" Target="/ppt/tableStyles.xml" Id="Raf6a0751429e4372" /><Relationship Type="http://schemas.openxmlformats.org/officeDocument/2006/relationships/slide" Target="/ppt/slides/slide1.xml" Id="Rb3cfd565ad3a4c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58d1ffacef49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0a35821a2c40f7" /><Relationship Type="http://schemas.openxmlformats.org/officeDocument/2006/relationships/notesMaster" Target="/ppt/notesMasters/notesMaster1.xml" Id="Rf3d934ce2e0a4f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https://nces.ed.gov/collegenavigator/</a:t>
            </a:r>
          </a:p>
          <a:p xmlns:a="http://schemas.openxmlformats.org/drawingml/2006/main">
            <a:r>
              <a:t>- https://education.delaware.gov/families/college-career-life/college-scholarship-financial-aid/choose-your-path/approved-colleges-and-institutions/</a:t>
            </a:r>
          </a:p>
          <a:p xmlns:a="http://schemas.openxmlformats.org/drawingml/2006/main">
            <a:r>
              <a:t>- https://education.delaware.gov/families/college-career-life/college-scholarship-financial-aid/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named regional institutions; current programs, residency, tuition, aid and transfer information.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3e17a576a54e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3fd98394794d7e" /><Relationship Type="http://schemas.openxmlformats.org/officeDocument/2006/relationships/slideLayout" Target="/ppt/slideLayouts/slideLayout1.xml" Id="Rbb3865e6e5f941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3865e6e5f941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fc8eee22f48bd" /><Relationship Type="http://schemas.openxmlformats.org/officeDocument/2006/relationships/image" Target="/ppt/media/image.png" Id="R80fde7920dc844ff" /><Relationship Type="http://schemas.openxmlformats.org/officeDocument/2006/relationships/hyperlink" Target="https://nces.ed.gov/collegenavigator/" TargetMode="External" Id="Raf0ddd19116642bf" /><Relationship Type="http://schemas.openxmlformats.org/officeDocument/2006/relationships/hyperlink" Target="https://education.delaware.gov/families/college-career-life/college-scholarship-financial-aid/choose-your-path/approved-colleges-and-institutions/" TargetMode="External" Id="R51bda3c119cd4ca9" /><Relationship Type="http://schemas.openxmlformats.org/officeDocument/2006/relationships/notesSlide" Target="/ppt/notesSlides/notesSlide1.xml" Id="R4349c14324864b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de7920dc844ff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E031BE6-0249-4420-87C0-51DE3427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38EAC0DF-50F5-472A-ADD0-C160D73D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9C71E499-E5CC-49F8-825F-ACA1FD9C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Regional College Options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C3ED59F-F121-4BDF-947B-E6936091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3E3B181F-96DA-4480-BD52-FFE90B84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regional college may expand program, price, and campus options, but students must compare accreditation, total cost, travel, residency, transfer, and support services using official information.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86C02DBA-CF21-48B1-8112-092263A6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B4321C46-AFEE-4F18-945E-92BAB0F6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F6E345F3-5E51-485B-AC1C-880CC859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Distance from home affects transportation, housing, and emergency planning.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Out-of-state tuition and aid rules can change the real price.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786C4165-0141-48B1-AD2B-F2B7C9CB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9E124754-6611-47FB-890D-45CD0B8C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D658B028-92F3-4D2C-9A74-D188D5A1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55B3EB6B-E978-49A8-B082-A6686445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recommend a school from distance or sticker price alone.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assume a regional institution is approved, transferable, or affordable for every student.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CAAF40C4-E721-448A-A96C-CBD63429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Define the program and credential you need.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official search tools to identify institutions within a realistic travel area.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net price, housing, transportation, accreditation, outcomes, and support.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8497C95-C8C9-46CD-BC0F-1D64792A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2ACBDA8F-FEAB-499C-B2B5-4B334B78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af0ddd19116642bf"/>
              </a:rPr>
              <a:t>nces.ed.gov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51bda3c119cd4ca9"/>
              </a:rPr>
              <a:t>education.delaware.gov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51B69DB3-8A55-4A4C-9134-49AD1CA0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8772157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2026-08-09T18:29:05.9270000Z</dcterms:created>
  <dcterms:modified xsi:type="dcterms:W3CDTF">2026-08-09T18:29:05.9270000Z</dcterms:modified>
</coreProperties>
</file>