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f7895201ad446c" /><Relationship Type="http://schemas.openxmlformats.org/officeDocument/2006/relationships/extended-properties" Target="/docProps/app.xml" Id="R97527ea979bc4251" /><Relationship Type="http://schemas.openxmlformats.org/officeDocument/2006/relationships/officeDocument" Target="/ppt/presentation.xml" Id="R6d47f06c4e0449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e36de59d884757"/>
  </p:sldMasterIdLst>
  <p:notesMasterIdLst>
    <p:notesMasterId xmlns:r="http://schemas.openxmlformats.org/officeDocument/2006/relationships" r:id="R03d9c8e1aee94127"/>
  </p:notesMasterIdLst>
  <p:sldIdLst>
    <p:sldId xmlns:r="http://schemas.openxmlformats.org/officeDocument/2006/relationships" id="256" r:id="R77e0e73d50a64cf7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4cc78cf6d034f58" /><Relationship Type="http://schemas.openxmlformats.org/officeDocument/2006/relationships/slideMaster" Target="/ppt/slideMasters/slideMaster1.xml" Id="R8ee36de59d884757" /><Relationship Type="http://schemas.openxmlformats.org/officeDocument/2006/relationships/notesMaster" Target="/ppt/notesMasters/notesMaster1.xml" Id="R03d9c8e1aee94127" /><Relationship Type="http://schemas.openxmlformats.org/officeDocument/2006/relationships/presProps" Target="/ppt/presProps.xml" Id="Re481cde0659343c7" /><Relationship Type="http://schemas.openxmlformats.org/officeDocument/2006/relationships/tableStyles" Target="/ppt/tableStyles.xml" Id="Rc2ee087c3e504442" /><Relationship Type="http://schemas.openxmlformats.org/officeDocument/2006/relationships/slide" Target="/ppt/slides/slide1.xml" Id="R77e0e73d50a64c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e6a0c06efa4a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8285d8dc03f4f1e" /><Relationship Type="http://schemas.openxmlformats.org/officeDocument/2006/relationships/notesMaster" Target="/ppt/notesMasters/notesMaster1.xml" Id="R7e8d02bf45924e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https://sites.udel.edu/honors/</a:t>
            </a:r>
          </a:p>
          <a:p xmlns:a="http://schemas.openxmlformats.org/drawingml/2006/main">
            <a:r>
              <a:t>- https://www.udel.edu/students/reslife/campus-living/theme-housing-and-living-learning-communities/</a:t>
            </a:r>
          </a:p>
          <a:p xmlns:a="http://schemas.openxmlformats.org/drawingml/2006/main">
            <a:r>
              <a:t>- https://www.desu.edu/academics/honors-program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institution-specific eligibility, application, housing and cost information.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5408280f2346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68e605e3b9340ff" /><Relationship Type="http://schemas.openxmlformats.org/officeDocument/2006/relationships/slideLayout" Target="/ppt/slideLayouts/slideLayout1.xml" Id="Rf9b20edb7a714c9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b20edb7a714c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bddcadd3844a13" /><Relationship Type="http://schemas.openxmlformats.org/officeDocument/2006/relationships/image" Target="/ppt/media/image.png" Id="R2aeaed76979e48c3" /><Relationship Type="http://schemas.openxmlformats.org/officeDocument/2006/relationships/hyperlink" Target="https://sites.udel.edu/honors/" TargetMode="External" Id="R285b349c77954a7d" /><Relationship Type="http://schemas.openxmlformats.org/officeDocument/2006/relationships/hyperlink" Target="https://www.udel.edu/students/reslife/campus-living/theme-housing-and-living-learning-communities/" TargetMode="External" Id="Ra1d0d7c11b754773" /><Relationship Type="http://schemas.openxmlformats.org/officeDocument/2006/relationships/notesSlide" Target="/ppt/notesSlides/notesSlide1.xml" Id="R7910cdda70274d9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eaed76979e48c3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C996CACD-5F83-4984-A229-9314FCAD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0C51CD59-54A9-4394-8216-F09D21DC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E8890B84-6202-483A-8C03-E53CD528D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Honors Colleges and Living-Learning Communities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53FEDF7D-2496-4A6D-AD36-2DFA346BE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8913D99C-B260-4743-B12B-87E8875A3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Honors colleges and living-learning communities can add challenge, mentoring, and community, but they also have separate expectations, deadlines, and costs to verify.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BE584DE8-95E4-43A4-8890-111ACA555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72FB4100-4803-47F3-A636-87DC396CD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736209C6-B86E-495E-8C0B-4F521A188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Help the student name the benefit they want.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Separate college admission, honors admission, and housing selection.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Verify deadlines and ongoing requirements.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93B914FF-6C8B-42CF-AF7C-8674F6D1F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A41412BA-CD4A-4F4F-B6F9-8077BD086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46D5D358-8CAD-4332-B81B-15702931D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1FBEA5A1-BCCB-414D-ADE5-CBB681A8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8DEED478-9325-4A48-A951-6DFFB6E8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86CA2D3E-487B-4207-B03C-9BC3B6997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338C6B3C-F637-49DB-9F65-DB85567C8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programs connected to your academic and community goals.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Review the official application and housing process.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required courses, participation, GPA, and research expectations.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D668DD3E-050A-4B79-B4DE-FA470FA0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9E2CA39B-127D-4693-A44F-C640047E8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285b349c77954a7d"/>
              </a:rPr>
              <a:t>sites.udel.edu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a1d0d7c11b754773"/>
              </a:rPr>
              <a:t>udel.edu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D76B9633-6277-434B-95FD-B5A9C879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3308294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2026-08-09T18:29:05.5000000Z</dcterms:created>
  <dcterms:modified xsi:type="dcterms:W3CDTF">2026-08-09T18:29:05.5000000Z</dcterms:modified>
</coreProperties>
</file>