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92321e84b984431" /><Relationship Type="http://schemas.openxmlformats.org/officeDocument/2006/relationships/extended-properties" Target="/docProps/app.xml" Id="Rbd45399f44494039" /><Relationship Type="http://schemas.openxmlformats.org/officeDocument/2006/relationships/officeDocument" Target="/ppt/presentation.xml" Id="Rcd97cfdd87bc465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14c33cf20f74d2a"/>
  </p:sldMasterIdLst>
  <p:notesMasterIdLst>
    <p:notesMasterId xmlns:r="http://schemas.openxmlformats.org/officeDocument/2006/relationships" r:id="Rba04cf8be8a74bdd"/>
  </p:notesMasterIdLst>
  <p:sldIdLst>
    <p:sldId xmlns:r="http://schemas.openxmlformats.org/officeDocument/2006/relationships" id="256" r:id="R8ba0b345326f4a46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044d4deddf34c2a" /><Relationship Type="http://schemas.openxmlformats.org/officeDocument/2006/relationships/slideMaster" Target="/ppt/slideMasters/slideMaster1.xml" Id="R414c33cf20f74d2a" /><Relationship Type="http://schemas.openxmlformats.org/officeDocument/2006/relationships/notesMaster" Target="/ppt/notesMasters/notesMaster1.xml" Id="Rba04cf8be8a74bdd" /><Relationship Type="http://schemas.openxmlformats.org/officeDocument/2006/relationships/presProps" Target="/ppt/presProps.xml" Id="R5ed40fefcb694a91" /><Relationship Type="http://schemas.openxmlformats.org/officeDocument/2006/relationships/tableStyles" Target="/ppt/tableStyles.xml" Id="R2675076b6e12423f" /><Relationship Type="http://schemas.openxmlformats.org/officeDocument/2006/relationships/slide" Target="/ppt/slides/slide1.xml" Id="R8ba0b345326f4a4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4ad2eb43e764bb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be8b55c24c24521" /><Relationship Type="http://schemas.openxmlformats.org/officeDocument/2006/relationships/notesMaster" Target="/ppt/notesMasters/notesMaster1.xml" Id="R55af0cf48585413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https://education.delaware.gov/families/college-career-life/college-scholarship-financial-aid/choose-your-path/academic-common-market/</a:t>
            </a:r>
          </a:p>
          <a:p xmlns:a="http://schemas.openxmlformats.org/drawingml/2006/main">
            <a:r>
              <a:t>- https://education.delaware.gov/families/college-career-life/college-scholarship-financial-aid/choose-your-path/approved-colleges-and-institutions/</a:t>
            </a:r>
          </a:p>
          <a:p xmlns:a="http://schemas.openxmlformats.org/drawingml/2006/main">
            <a:r>
              <a:t>- https://www.delawarestudentsuccess.org/identify-your-colleges/</a:t>
            </a:r>
          </a:p>
          <a:p xmlns:a="http://schemas.openxmlformats.org/drawingml/2006/main">
            <a:r>
              <a:t>- https://www.delawarestudentsuccess.org/seed-and-inspire/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each Delaware institution and DHEO; current programs, admissions, cost and contacts.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2ca09b532ae4b8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c9be6f5be3b493c" /><Relationship Type="http://schemas.openxmlformats.org/officeDocument/2006/relationships/slideLayout" Target="/ppt/slideLayouts/slideLayout1.xml" Id="Rc0609d6bf44a427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0609d6bf44a427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36b4f5e2aa42ef" /><Relationship Type="http://schemas.openxmlformats.org/officeDocument/2006/relationships/image" Target="/ppt/media/image.png" Id="R6b0010fce6c44d96" /><Relationship Type="http://schemas.openxmlformats.org/officeDocument/2006/relationships/hyperlink" Target="https://education.delaware.gov/families/college-career-life/college-scholarship-financial-aid/choose-your-path/academic-common-market/" TargetMode="External" Id="R45eb3be4d4c7460a" /><Relationship Type="http://schemas.openxmlformats.org/officeDocument/2006/relationships/hyperlink" Target="https://www.delawarestudentsuccess.org/identify-your-colleges/" TargetMode="External" Id="R25d9ce485fc64a6d" /><Relationship Type="http://schemas.openxmlformats.org/officeDocument/2006/relationships/notesSlide" Target="/ppt/notesSlides/notesSlide1.xml" Id="R8ad8aaf953ad435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0010fce6c44d96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435A2CF9-F75F-4DC8-9A1C-6567AD294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01B32741-F623-4074-950D-DC11682B4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07A82C39-A1B2-4B27-B288-7229F54D0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75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Delaware-Specific College Navigation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97162EC0-E034-4AC7-9A7C-723C59F70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8A8D4DCE-CEAC-46D3-8451-DA6668241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Delaware and regional institutions differ in programs, admission routes, cost, housing, transportation, and support.</a:t>
            </a:r>
          </a:p>
        </p:txBody>
      </p:sp>
      <p:sp>
        <p:nvSpPr>
          <p:cNvPr id="7" name="understand-title-accent">
            <a:extLst xmlns:a="http://schemas.openxmlformats.org/drawingml/2006/main">
              <a:ext uri="{FF2B5EF4-FFF2-40B4-BE49-F238E27FC236}">
                <a16:creationId xmlns:a16="http://schemas.microsoft.com/office/drawing/2014/main" id="{0DDDC333-0F78-44F8-91CE-AB8880E11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understand-title">
            <a:extLst xmlns:a="http://schemas.openxmlformats.org/drawingml/2006/main">
              <a:ext uri="{FF2B5EF4-FFF2-40B4-BE49-F238E27FC236}">
                <a16:creationId xmlns:a16="http://schemas.microsoft.com/office/drawing/2014/main" id="{0260DEA4-FC3A-4290-878B-59BBAB38B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30765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Understand the choice</a:t>
            </a:r>
          </a:p>
        </p:txBody>
      </p:sp>
      <p:sp>
        <p:nvSpPr>
          <p:cNvPr id="9" name="understand">
            <a:extLst xmlns:a="http://schemas.openxmlformats.org/drawingml/2006/main">
              <a:ext uri="{FF2B5EF4-FFF2-40B4-BE49-F238E27FC236}">
                <a16:creationId xmlns:a16="http://schemas.microsoft.com/office/drawing/2014/main" id="{DF95CAD2-9B1C-4FFF-AD36-571D28A57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95750"/>
            <a:ext cx="325755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Delaware and regional institutions differ in programs, admission routes, cost, housing, transportation, and support.</a:t>
            </a:r>
          </a:p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State scholarships, tuition supports, and regional agreements have separate eligibility and application rules.</a:t>
            </a:r>
          </a:p>
        </p:txBody>
      </p:sp>
      <p:sp>
        <p:nvSpPr>
          <p:cNvPr id="10" name="family-upper-divider">
            <a:extLst xmlns:a="http://schemas.openxmlformats.org/drawingml/2006/main">
              <a:ext uri="{FF2B5EF4-FFF2-40B4-BE49-F238E27FC236}">
                <a16:creationId xmlns:a16="http://schemas.microsoft.com/office/drawing/2014/main" id="{1EE9B3B5-873B-47FA-866C-7B47BECB9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6675" y="3676650"/>
            <a:ext cx="19050" cy="2990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verify-title-accent">
            <a:extLst xmlns:a="http://schemas.openxmlformats.org/drawingml/2006/main">
              <a:ext uri="{FF2B5EF4-FFF2-40B4-BE49-F238E27FC236}">
                <a16:creationId xmlns:a16="http://schemas.microsoft.com/office/drawing/2014/main" id="{65202653-FF85-4FF4-A5A6-DA7EA990E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verify-title">
            <a:extLst xmlns:a="http://schemas.openxmlformats.org/drawingml/2006/main">
              <a:ext uri="{FF2B5EF4-FFF2-40B4-BE49-F238E27FC236}">
                <a16:creationId xmlns:a16="http://schemas.microsoft.com/office/drawing/2014/main" id="{4433775E-CF42-48AA-8616-86F43263F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3638550"/>
            <a:ext cx="30575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Verify with the owner</a:t>
            </a:r>
          </a:p>
        </p:txBody>
      </p:sp>
      <p:sp>
        <p:nvSpPr>
          <p:cNvPr id="13" name="verify">
            <a:extLst xmlns:a="http://schemas.openxmlformats.org/drawingml/2006/main">
              <a:ext uri="{FF2B5EF4-FFF2-40B4-BE49-F238E27FC236}">
                <a16:creationId xmlns:a16="http://schemas.microsoft.com/office/drawing/2014/main" id="{09DE4384-70F6-4C56-898C-E856998B8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4095750"/>
            <a:ext cx="3238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present one Delaware institution as the best choice for every student.</a:t>
            </a:r>
          </a:p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promise admission, program entry, state aid, regional tuition status, transfer credit, or affordability.</a:t>
            </a:r>
          </a:p>
        </p:txBody>
      </p:sp>
      <p:sp>
        <p:nvSpPr>
          <p:cNvPr id="14" name="family-next-strip">
            <a:extLst xmlns:a="http://schemas.openxmlformats.org/drawingml/2006/main">
              <a:ext uri="{FF2B5EF4-FFF2-40B4-BE49-F238E27FC236}">
                <a16:creationId xmlns:a16="http://schemas.microsoft.com/office/drawing/2014/main" id="{F8BD380B-4EF6-4FE8-B0E3-FB1F8474B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058025"/>
            <a:ext cx="6934200" cy="1724025"/>
          </a:xfrm>
          <a:prstGeom xmlns:a="http://schemas.openxmlformats.org/drawingml/2006/main" prst="roundRect">
            <a:avLst>
              <a:gd name="adj" fmla="val 6630"/>
            </a:avLst>
          </a:prstGeom>
          <a:solidFill xmlns:a="http://schemas.openxmlformats.org/drawingml/2006/main">
            <a:srgbClr val="E8F7F8"/>
          </a:solidFill>
          <a:ln xmlns:a="http://schemas.openxmlformats.org/drawingml/2006/main" w="14288">
            <a:solidFill>
              <a:srgbClr val="00B0B9"/>
            </a:solidFill>
            <a:prstDash val="solid"/>
          </a:ln>
        </p:spPr>
        <p:txBody>
          <a:bodyPr xmlns:a="http://schemas.openxmlformats.org/drawingml/2006/main" wrap="square" lIns="209550" tIns="171450" rIns="209550" bIns="13335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8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575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Help the student keep momentum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1.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Define the student's academic, career, financial, personal, and support priorities.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Research approved institutions and program availability.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3.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Confirm institution admission and any separate program-entry requirements.</a:t>
            </a:r>
          </a:p>
        </p:txBody>
      </p:sp>
      <p:sp>
        <p:nvSpPr>
          <p:cNvPr id="1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9C53125A-5B7D-4901-8B1B-CE50F358B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BABF3BC1-EFCA-4678-82C6-A2F7E816D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45eb3be4d4c7460a"/>
              </a:rPr>
              <a:t>education.delaware.gov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25d9ce485fc64a6d"/>
              </a:rPr>
              <a:t>delawarestudentsuccess.org</a:t>
            </a:r>
          </a:p>
        </p:txBody>
      </p:sp>
      <p:sp>
        <p:nvSpPr>
          <p:cNvPr id="17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1F5F9C74-B9D9-4CE0-ACC2-A7BFDD0A3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21559306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2026-08-09T18:29:05.3000000Z</dcterms:created>
  <dcterms:modified xsi:type="dcterms:W3CDTF">2026-08-09T18:29:05.3000000Z</dcterms:modified>
</coreProperties>
</file>