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15a127559584e7d" /><Relationship Type="http://schemas.openxmlformats.org/officeDocument/2006/relationships/extended-properties" Target="/docProps/app.xml" Id="R4eb76de1c893426d" /><Relationship Type="http://schemas.openxmlformats.org/officeDocument/2006/relationships/officeDocument" Target="/ppt/presentation.xml" Id="R0be3a1d417b04e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90d44baa7b4dc4"/>
  </p:sldMasterIdLst>
  <p:notesMasterIdLst>
    <p:notesMasterId xmlns:r="http://schemas.openxmlformats.org/officeDocument/2006/relationships" r:id="Rc9f85ac7ddcb4c28"/>
  </p:notesMasterIdLst>
  <p:sldIdLst>
    <p:sldId xmlns:r="http://schemas.openxmlformats.org/officeDocument/2006/relationships" id="256" r:id="R75b6af285c184f46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ba2ec9fecf540f6" /><Relationship Type="http://schemas.openxmlformats.org/officeDocument/2006/relationships/slideMaster" Target="/ppt/slideMasters/slideMaster1.xml" Id="Ra390d44baa7b4dc4" /><Relationship Type="http://schemas.openxmlformats.org/officeDocument/2006/relationships/notesMaster" Target="/ppt/notesMasters/notesMaster1.xml" Id="Rc9f85ac7ddcb4c28" /><Relationship Type="http://schemas.openxmlformats.org/officeDocument/2006/relationships/presProps" Target="/ppt/presProps.xml" Id="R6025e9cb875c49e0" /><Relationship Type="http://schemas.openxmlformats.org/officeDocument/2006/relationships/tableStyles" Target="/ppt/tableStyles.xml" Id="Rdab99722d6654972" /><Relationship Type="http://schemas.openxmlformats.org/officeDocument/2006/relationships/slide" Target="/ppt/slides/slide1.xml" Id="R75b6af285c184f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c262765c5541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ae0965c87644f1" /><Relationship Type="http://schemas.openxmlformats.org/officeDocument/2006/relationships/notesMaster" Target="/ppt/notesMasters/notesMaster1.xml" Id="R957697539a9048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https://www.dtcc.edu/academics/programs-study/</a:t>
            </a:r>
          </a:p>
          <a:p xmlns:a="http://schemas.openxmlformats.org/drawingml/2006/main">
            <a:r>
              <a:t>- https://www.dtcc.edu/student-resources/advising/</a:t>
            </a:r>
          </a:p>
          <a:p xmlns:a="http://schemas.openxmlformats.org/drawingml/2006/main">
            <a:r>
              <a:t>- https://www.dtcc.edu/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community-college enrollment, aid load, athletics, housing and summer-bridge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5cb7db7a9a43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8c12197aff4fa9" /><Relationship Type="http://schemas.openxmlformats.org/officeDocument/2006/relationships/slideLayout" Target="/ppt/slideLayouts/slideLayout1.xml" Id="R2e661b6424304e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661b6424304e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5a7893e00f4786" /><Relationship Type="http://schemas.openxmlformats.org/officeDocument/2006/relationships/image" Target="/ppt/media/image.png" Id="R5b3b2930558d45c1" /><Relationship Type="http://schemas.openxmlformats.org/officeDocument/2006/relationships/hyperlink" Target="https://www.dtcc.edu/academics/programs-study/" TargetMode="External" Id="Rfb905b6c1db9444b" /><Relationship Type="http://schemas.openxmlformats.org/officeDocument/2006/relationships/notesSlide" Target="/ppt/notesSlides/notesSlide1.xml" Id="Ra9aaab665adf49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3b2930558d45c1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A94D42C3-B76C-4C47-BE24-09F18798E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C615EC23-C0B0-45BE-9F87-773679C9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95FE3128-40B4-4160-963E-B898F848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Community College Enrollment Models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026E71DE-23EF-4781-9977-3CABDE4B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EA8DCD47-DE86-4D1C-AD53-145CA58D0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Community college can be full-time or part-time, career-focused or transfer-focused, and in-person or online; the right model is the one that supports the student's program plan and completion.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7ACC74F9-0717-46B6-86DC-36BF23199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F69AD010-08AF-4A35-B182-BC8B1F86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Choose a career, credential, or transfer goal.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04F6C9B6-6D73-4B59-BD20-9A134F170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ADA8BEDA-1773-4AED-8AD3-EABDC00B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describe two-year college as automatically cheaper, easier, or transferable. Do not assume part-time status preserves the same aid or timeline.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E603F694-2035-488E-9333-7DD9BFE9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DE2FFF2A-D3EB-454B-97B6-9E08FF4EB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Build a term-by-term academic plan with an advisor. Confirm transfer or employment requirements before registering.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A95021EF-11ED-45A8-B041-BB60E3B9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0B0E67F-254E-4010-B21A-22D51260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1CC84F38-4DC9-4D98-BDF1-88CC6376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fb905b6c1db9444b"/>
              </a:rPr>
              <a:t>dtcc.edu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77E9DD81-05ED-4988-8471-AFFC60574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3910189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2026-08-09T18:29:05.0830000Z</dcterms:created>
  <dcterms:modified xsi:type="dcterms:W3CDTF">2026-08-09T18:29:05.0830000Z</dcterms:modified>
</coreProperties>
</file>