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45ece8d1ab42db" /><Relationship Type="http://schemas.openxmlformats.org/officeDocument/2006/relationships/extended-properties" Target="/docProps/app.xml" Id="R108f5b2726fa4823" /><Relationship Type="http://schemas.openxmlformats.org/officeDocument/2006/relationships/officeDocument" Target="/ppt/presentation.xml" Id="R4e3603787d7c45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4f36c776d54389"/>
  </p:sldMasterIdLst>
  <p:notesMasterIdLst>
    <p:notesMasterId xmlns:r="http://schemas.openxmlformats.org/officeDocument/2006/relationships" r:id="Rd888fac85672455a"/>
  </p:notesMasterIdLst>
  <p:sldIdLst>
    <p:sldId xmlns:r="http://schemas.openxmlformats.org/officeDocument/2006/relationships" id="256" r:id="Rfca43d51e834422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51076343254e71" /><Relationship Type="http://schemas.openxmlformats.org/officeDocument/2006/relationships/slideMaster" Target="/ppt/slideMasters/slideMaster1.xml" Id="R794f36c776d54389" /><Relationship Type="http://schemas.openxmlformats.org/officeDocument/2006/relationships/notesMaster" Target="/ppt/notesMasters/notesMaster1.xml" Id="Rd888fac85672455a" /><Relationship Type="http://schemas.openxmlformats.org/officeDocument/2006/relationships/presProps" Target="/ppt/presProps.xml" Id="R81beedcefddd4d01" /><Relationship Type="http://schemas.openxmlformats.org/officeDocument/2006/relationships/tableStyles" Target="/ppt/tableStyles.xml" Id="Re9601bca593c4507" /><Relationship Type="http://schemas.openxmlformats.org/officeDocument/2006/relationships/slide" Target="/ppt/slides/slide1.xml" Id="Rfca43d51e83442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b2d5b2d5e147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093fda4cc44582" /><Relationship Type="http://schemas.openxmlformats.org/officeDocument/2006/relationships/notesMaster" Target="/ppt/notesMasters/notesMaster1.xml" Id="Reaeecbef37194f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https://collegescorecard.ed.gov/</a:t>
            </a:r>
          </a:p>
          <a:p xmlns:a="http://schemas.openxmlformats.org/drawingml/2006/main">
            <a:r>
              <a:t>- https://nces.ed.gov/collegenavigator/</a:t>
            </a:r>
          </a:p>
          <a:p xmlns:a="http://schemas.openxmlformats.org/drawingml/2006/main">
            <a:r>
              <a:t>- https://www.delawarestudentsuccess.org/identify-your-colleges/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current official URLs, tool ownership, accessibility and limitations.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609be60bd248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dc8e79e9d74063" /><Relationship Type="http://schemas.openxmlformats.org/officeDocument/2006/relationships/slideLayout" Target="/ppt/slideLayouts/slideLayout1.xml" Id="Rce2321857c0b42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2321857c0b42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ae4414b76041db" /><Relationship Type="http://schemas.openxmlformats.org/officeDocument/2006/relationships/image" Target="/ppt/media/image.png" Id="Rb4f4d2b38f584b3a" /><Relationship Type="http://schemas.openxmlformats.org/officeDocument/2006/relationships/hyperlink" Target="https://collegescorecard.ed.gov/" TargetMode="External" Id="R6ab5cd0ee2cd4454" /><Relationship Type="http://schemas.openxmlformats.org/officeDocument/2006/relationships/hyperlink" Target="https://nces.ed.gov/collegenavigator/" TargetMode="External" Id="Rfc1c56709e2f412a" /><Relationship Type="http://schemas.openxmlformats.org/officeDocument/2006/relationships/notesSlide" Target="/ppt/notesSlides/notesSlide1.xml" Id="R4eed2931a8584f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f4d2b38f584b3a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86ED9F17-EDE3-4E48-8DF3-6FABEA2A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AAA94369-21DA-4358-905B-790106C6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E892ACEF-3C3B-461C-B65A-BFDA566A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College Search Tools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628F9D0-42DD-403D-A556-7028971B8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17150521-FE23-4898-B77B-CCBC3192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College search tools can help build a list, but students should verify programs, admission, cost, deadlines, and support on each institution's official website.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5A41BEF5-D7A4-4FB6-BC44-D643D5BB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A27A1277-3A55-47CF-A3AB-2A9D045F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28BEB755-8A5C-4114-AB58-0BF78094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Teach the difference between a discovery tool and an official institution commitment.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Help the student apply the same criteria across options.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Explain data year, geography, sample-size, and outcome limitations when relevant.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A52281DC-265A-439E-832E-37862E4D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03EFCA29-D80B-43A5-AFDA-2B815FBD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9521B6F4-3812-4A0D-9611-950DC1CD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889FD3C5-B701-46CC-867B-F9FBA1CF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5EB7662D-9799-41CE-B91A-EFF3CBBB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CAF49A87-E0B1-4BE6-B672-A3C299C3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E35D372C-357F-451C-8ECE-8B863FBC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student's five most important search criteria.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College Scorecard or College Navigator to identify possible institutions.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Open each institution's website to verify the exact program and application route.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392B31E3-028F-4504-9949-5800193A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C7986072-471C-4130-AED6-F9315675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ab5cd0ee2cd4454"/>
              </a:rPr>
              <a:t>collegescorecard.ed.gov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fc1c56709e2f412a"/>
              </a:rPr>
              <a:t>nces.ed.gov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A8F82067-F5E3-481F-9477-5DBE3233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9674527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2026-08-09T18:29:04.8520000Z</dcterms:created>
  <dcterms:modified xsi:type="dcterms:W3CDTF">2026-08-09T18:29:04.8520000Z</dcterms:modified>
</coreProperties>
</file>