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744ee472504b61" /><Relationship Type="http://schemas.openxmlformats.org/officeDocument/2006/relationships/extended-properties" Target="/docProps/app.xml" Id="R8b7416265a4549ca" /><Relationship Type="http://schemas.openxmlformats.org/officeDocument/2006/relationships/officeDocument" Target="/ppt/presentation.xml" Id="R42a95aa415714f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68e674262442d8"/>
  </p:sldMasterIdLst>
  <p:notesMasterIdLst>
    <p:notesMasterId xmlns:r="http://schemas.openxmlformats.org/officeDocument/2006/relationships" r:id="R5843ab78f0a649fa"/>
  </p:notesMasterIdLst>
  <p:sldIdLst>
    <p:sldId xmlns:r="http://schemas.openxmlformats.org/officeDocument/2006/relationships" id="256" r:id="R548ff655b17941b0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16ee5a5ce94841" /><Relationship Type="http://schemas.openxmlformats.org/officeDocument/2006/relationships/slideMaster" Target="/ppt/slideMasters/slideMaster1.xml" Id="Rbd68e674262442d8" /><Relationship Type="http://schemas.openxmlformats.org/officeDocument/2006/relationships/notesMaster" Target="/ppt/notesMasters/notesMaster1.xml" Id="R5843ab78f0a649fa" /><Relationship Type="http://schemas.openxmlformats.org/officeDocument/2006/relationships/presProps" Target="/ppt/presProps.xml" Id="Re4f4a271a8484458" /><Relationship Type="http://schemas.openxmlformats.org/officeDocument/2006/relationships/tableStyles" Target="/ppt/tableStyles.xml" Id="Rd63f55ed0f9b4d1c" /><Relationship Type="http://schemas.openxmlformats.org/officeDocument/2006/relationships/slide" Target="/ppt/slides/slide1.xml" Id="R548ff655b17941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5b084ce16247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e0791fefe943bc" /><Relationship Type="http://schemas.openxmlformats.org/officeDocument/2006/relationships/notesMaster" Target="/ppt/notesMasters/notesMaster1.xml" Id="R3c4867f4d2b141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https://policies.dtcc.edu/academic-policies/fresh-start-policy/</a:t>
            </a:r>
          </a:p>
          <a:p xmlns:a="http://schemas.openxmlformats.org/drawingml/2006/main">
            <a:r>
              <a:t>- https://www.desu.edu/admissions/other-admissions-types/returning-students</a:t>
            </a:r>
          </a:p>
          <a:p xmlns:a="http://schemas.openxmlformats.org/drawingml/2006/main">
            <a:r>
              <a:t>- https://studentaid.gov/understand-aid/eligibility</a:t>
            </a:r>
          </a:p>
          <a:p xmlns:a="http://schemas.openxmlformats.org/drawingml/2006/main">
            <a:r>
              <a:t>- https://www.udel.edu/students/support/student-advocacy-support/academic-concerns/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IHE advising/registrar/financial aid; FERPA, holds, SAP, withdrawal and readmission policies.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f61ac46be141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27613084564307" /><Relationship Type="http://schemas.openxmlformats.org/officeDocument/2006/relationships/slideLayout" Target="/ppt/slideLayouts/slideLayout1.xml" Id="R10774d61a3a24b7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774d61a3a24b7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553d9123f04f9a" /><Relationship Type="http://schemas.openxmlformats.org/officeDocument/2006/relationships/image" Target="/ppt/media/image.png" Id="Rb2e380b0dcef4aaf" /><Relationship Type="http://schemas.openxmlformats.org/officeDocument/2006/relationships/hyperlink" Target="https://policies.dtcc.edu/academic-policies/fresh-start-policy/" TargetMode="External" Id="R152449d487ca4aea" /><Relationship Type="http://schemas.openxmlformats.org/officeDocument/2006/relationships/hyperlink" Target="https://www.desu.edu/admissions/other-admissions-types/returning-students" TargetMode="External" Id="R6fb0069ee5344432" /><Relationship Type="http://schemas.openxmlformats.org/officeDocument/2006/relationships/notesSlide" Target="/ppt/notesSlides/notesSlide1.xml" Id="R6463f05a6bf14e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e380b0dcef4aaf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B2192CC6-D3CD-4A93-9183-6EE145215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E7525C25-989E-4526-ABF8-8F610AA2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0A3B6D1A-4603-4641-B500-8CB68F5F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College Persistence and Stop-Out Recovery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DA5EFF8E-22AD-4B6C-B2E1-E376A979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4DCCA9F6-5C3F-45BC-BF5C-71876D18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Stopping out does not have to end a college plan; the return route begins by identifying holds, academic standing, aid status, and the institution's readmission process.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29E9B3F5-414F-482D-9AF2-658B42F18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73CB34AF-94DE-4BC6-9C03-0E058DDBA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E38B4ACE-FC2D-4630-9736-52FB65E8D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Readmission rules and deadlines are institution-specific.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Academic standing, balances, transcripts, and financial-aid eligibility may require separate actions.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F41FE9A6-BE47-4232-913C-7942D01CC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C46D4394-8D9D-4243-8D37-F016D5F6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4F497C01-7837-4DC5-B48F-EBFC76BE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35CC3850-95F2-4293-8776-469E1C8D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readmission, debt resolution, credit transfer, aid eligibility, academic forgiveness, or a completion date.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Recheck holds, standing, aid, and readmission requirements with each responsible institution office.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54ABCA75-3F59-4BAA-85C6-55C01D79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Contact the former institution and ask for the official return or readmission route.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Request a complete list of holds, missing documents, balances, and academic requirements.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Check federal and institutional aid eligibility before registering.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F764BEB-656F-4DBB-B914-515B766C1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75153C89-6AE7-4E69-880E-8A2F0805C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52449d487ca4aea"/>
              </a:rPr>
              <a:t>policies.dtcc.edu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6fb0069ee5344432"/>
              </a:rPr>
              <a:t>desu.edu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CD5BD226-8A48-4315-8DBC-00A167B4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1372139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2026-08-09T18:29:04.6530000Z</dcterms:created>
  <dcterms:modified xsi:type="dcterms:W3CDTF">2026-08-09T18:29:04.6530000Z</dcterms:modified>
</coreProperties>
</file>