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26262f0bc34b5e" /><Relationship Type="http://schemas.openxmlformats.org/officeDocument/2006/relationships/extended-properties" Target="/docProps/app.xml" Id="R0c0d6cf7ad1c4b7e" /><Relationship Type="http://schemas.openxmlformats.org/officeDocument/2006/relationships/officeDocument" Target="/ppt/presentation.xml" Id="Rda12ec61387a4e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2d413549994937"/>
  </p:sldMasterIdLst>
  <p:notesMasterIdLst>
    <p:notesMasterId xmlns:r="http://schemas.openxmlformats.org/officeDocument/2006/relationships" r:id="Rf396f48dd33d4e96"/>
  </p:notesMasterIdLst>
  <p:sldIdLst>
    <p:sldId xmlns:r="http://schemas.openxmlformats.org/officeDocument/2006/relationships" id="256" r:id="R2dccffcca267488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b542e13e194142" /><Relationship Type="http://schemas.openxmlformats.org/officeDocument/2006/relationships/slideMaster" Target="/ppt/slideMasters/slideMaster1.xml" Id="R202d413549994937" /><Relationship Type="http://schemas.openxmlformats.org/officeDocument/2006/relationships/notesMaster" Target="/ppt/notesMasters/notesMaster1.xml" Id="Rf396f48dd33d4e96" /><Relationship Type="http://schemas.openxmlformats.org/officeDocument/2006/relationships/presProps" Target="/ppt/presProps.xml" Id="Ra3180c7f899d4bce" /><Relationship Type="http://schemas.openxmlformats.org/officeDocument/2006/relationships/tableStyles" Target="/ppt/tableStyles.xml" Id="R2c2ecbba64da4ca8" /><Relationship Type="http://schemas.openxmlformats.org/officeDocument/2006/relationships/slide" Target="/ppt/slides/slide1.xml" Id="R2dccffcca26748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3000373eff42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c3f7787e2847f3" /><Relationship Type="http://schemas.openxmlformats.org/officeDocument/2006/relationships/notesMaster" Target="/ppt/notesMasters/notesMaster1.xml" Id="R9a798f9aa8a74c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https://studentaid.gov/articles/first-time-college-students/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campus-specific deposits, housing, orientation, placement and registration rules.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cc06c4bd5443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0142357c144c51" /><Relationship Type="http://schemas.openxmlformats.org/officeDocument/2006/relationships/slideLayout" Target="/ppt/slideLayouts/slideLayout1.xml" Id="R53c27cc0134a49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c27cc0134a49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6e5d35ca9b4a5b" /><Relationship Type="http://schemas.openxmlformats.org/officeDocument/2006/relationships/image" Target="/ppt/media/image.png" Id="Rbc8572c47ae742c1" /><Relationship Type="http://schemas.openxmlformats.org/officeDocument/2006/relationships/hyperlink" Target="https://studentaid.gov/articles/first-time-college-students/" TargetMode="External" Id="R9992b005525c4fcf" /><Relationship Type="http://schemas.openxmlformats.org/officeDocument/2006/relationships/hyperlink" Target="https://www.delawarestudentsuccess.org/how-to-apply-to-college/" TargetMode="External" Id="Rc371fd29ab854eba" /><Relationship Type="http://schemas.openxmlformats.org/officeDocument/2006/relationships/notesSlide" Target="/ppt/notesSlides/notesSlide1.xml" Id="R9e2a1756d74d47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8572c47ae742c1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1ADE9BB2-6A15-48CF-AB0E-E7DF9A39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F9C0A2B9-E8C4-4A9E-B7FB-636E706B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7E083644-914D-4722-AFF4-F981719F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Onboarding and Transition Checklist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9896BF8-BD06-4DDF-BF5B-A7F46DAE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4C83598F-E770-48F2-A09A-64D83482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Activate the college portal and official email.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AE61D9B3-06CC-4ADE-8B2C-69B458D1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265A9571-C97B-4151-8420-34D9F231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Confirm the enrollment decision and deposit rules.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71A821F3-204A-4C95-9B81-78CBB968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154D7F03-3C7E-4DCB-BAC0-D7138B4D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EFA4704B-F2A9-4683-B5E2-10EA1E42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C786F683-0B08-411E-9946-B213C95F5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Finish advising, placement, orientation, housing, and health tasks. Connect with academic, accessibility, and support offices.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411595DC-E9A1-4204-AEC2-18C93FF2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AB18E0F-656E-4EC5-AFE3-CE118D83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DE586EBD-E613-4C36-A741-74ABEE27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992b005525c4fcf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c371fd29ab854eba"/>
              </a:rPr>
              <a:t>delawarestudentsuccess.org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7138766-0FD1-4985-B4CB-6F0E8319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621620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2026-08-09T18:29:04.4260000Z</dcterms:created>
  <dcterms:modified xsi:type="dcterms:W3CDTF">2026-08-09T18:29:04.4260000Z</dcterms:modified>
</coreProperties>
</file>