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e67841f904443d" /><Relationship Type="http://schemas.openxmlformats.org/officeDocument/2006/relationships/extended-properties" Target="/docProps/app.xml" Id="R36ba0169c6df439b" /><Relationship Type="http://schemas.openxmlformats.org/officeDocument/2006/relationships/officeDocument" Target="/ppt/presentation.xml" Id="Rbbad7312b57745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8114109bfa4baa"/>
  </p:sldMasterIdLst>
  <p:notesMasterIdLst>
    <p:notesMasterId xmlns:r="http://schemas.openxmlformats.org/officeDocument/2006/relationships" r:id="R81dd0ba5bb184dc3"/>
  </p:notesMasterIdLst>
  <p:sldIdLst>
    <p:sldId xmlns:r="http://schemas.openxmlformats.org/officeDocument/2006/relationships" id="256" r:id="R1f509f84f44448ea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dc65c5471e479d" /><Relationship Type="http://schemas.openxmlformats.org/officeDocument/2006/relationships/slideMaster" Target="/ppt/slideMasters/slideMaster1.xml" Id="Rb78114109bfa4baa" /><Relationship Type="http://schemas.openxmlformats.org/officeDocument/2006/relationships/notesMaster" Target="/ppt/notesMasters/notesMaster1.xml" Id="R81dd0ba5bb184dc3" /><Relationship Type="http://schemas.openxmlformats.org/officeDocument/2006/relationships/presProps" Target="/ppt/presProps.xml" Id="Rc53b1a0316164cb3" /><Relationship Type="http://schemas.openxmlformats.org/officeDocument/2006/relationships/tableStyles" Target="/ppt/tableStyles.xml" Id="R7cac93aadeb9439a" /><Relationship Type="http://schemas.openxmlformats.org/officeDocument/2006/relationships/slide" Target="/ppt/slides/slide1.xml" Id="R1f509f84f44448e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9f2671641c4d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1e4a8b7f5a4ed1" /><Relationship Type="http://schemas.openxmlformats.org/officeDocument/2006/relationships/notesMaster" Target="/ppt/notesMasters/notesMaster1.xml" Id="R357b02af43d748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https://nces.ed.gov/collegenavigator/</a:t>
            </a:r>
          </a:p>
          <a:p xmlns:a="http://schemas.openxmlformats.org/drawingml/2006/main">
            <a:r>
              <a:t>- https://studentaid.gov/articles/evaluating-financial-aid-offers/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cost, outcome and program data; distinguish fit from rankings.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55133a34eb49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b4e7add37544d3" /><Relationship Type="http://schemas.openxmlformats.org/officeDocument/2006/relationships/slideLayout" Target="/ppt/slideLayouts/slideLayout1.xml" Id="R215c4481413342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5c4481413342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a4f35152a4aa9" /><Relationship Type="http://schemas.openxmlformats.org/officeDocument/2006/relationships/image" Target="/ppt/media/image.png" Id="Re3a5aa4aa3fa4de6" /><Relationship Type="http://schemas.openxmlformats.org/officeDocument/2006/relationships/hyperlink" Target="https://collegescorecard.ed.gov/" TargetMode="External" Id="R13f78126590f4287" /><Relationship Type="http://schemas.openxmlformats.org/officeDocument/2006/relationships/hyperlink" Target="https://nces.ed.gov/collegenavigator/" TargetMode="External" Id="R40492f33771a4c76" /><Relationship Type="http://schemas.openxmlformats.org/officeDocument/2006/relationships/notesSlide" Target="/ppt/notesSlides/notesSlide1.xml" Id="Ref28b3a67e7e47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5aa4aa3fa4de6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BC34E5CA-8EB8-4087-8B89-38A4A993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CD5C6B02-D527-43DD-A53A-2651FA67D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E47093F9-E3B5-48E1-B5D0-EE1428F8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College Match and Selection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CD18DE0-5CC3-49C3-9833-976E92A6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B16AA3F4-A73A-4E49-8DC5-9783AECF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Test how support is accessed, not merely whether it exists.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88A2380C-32F4-4FD3-933A-78A501B7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49C39A48-161A-4172-AFA3-6EF46DB9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D9A45232-33F2-41C8-AA66-74A72B3B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top priorities.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program and admission structure.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net price, grants, loans, and remaining cost.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6BAC912B-AC26-43FB-A7F6-B20753C6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B38D8DA3-2330-45EA-B200-656813C0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640FA6FF-FB13-4A90-8BE4-2EF497D2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980AD055-D2B8-47FE-9DB7-14CB0DEC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0ADBB034-9657-42DD-89E1-CFF79B11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459AC3A8-44CC-4005-AD4D-D69D13E7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DFAE6DE5-C758-489E-9E53-1352CACD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top priorities.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program and admission structure.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net price, grants, loans, and remaining cost.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CD8A0A5-1071-4C67-85F5-C66350769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4E581765-B7C6-413E-9263-C0B23D88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3f78126590f4287"/>
              </a:rPr>
              <a:t>collegescorecard.ed.gov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0492f33771a4c76"/>
              </a:rPr>
              <a:t>nces.ed.gov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33488447-BA9F-4799-AADA-7CF306D98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9523102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2026-08-09T18:29:04.2400000Z</dcterms:created>
  <dcterms:modified xsi:type="dcterms:W3CDTF">2026-08-09T18:29:04.2400000Z</dcterms:modified>
</coreProperties>
</file>