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646eb6b0ed4d6f" /><Relationship Type="http://schemas.openxmlformats.org/officeDocument/2006/relationships/extended-properties" Target="/docProps/app.xml" Id="Rafe75cc000a84023" /><Relationship Type="http://schemas.openxmlformats.org/officeDocument/2006/relationships/officeDocument" Target="/ppt/presentation.xml" Id="Rdda2efcb9c764b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496e3da1d24d24"/>
  </p:sldMasterIdLst>
  <p:notesMasterIdLst>
    <p:notesMasterId xmlns:r="http://schemas.openxmlformats.org/officeDocument/2006/relationships" r:id="R4a09a0d4f5864d80"/>
  </p:notesMasterIdLst>
  <p:sldIdLst>
    <p:sldId xmlns:r="http://schemas.openxmlformats.org/officeDocument/2006/relationships" id="256" r:id="Rbe25d1f9e1004f52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8c6bc6aa194c63" /><Relationship Type="http://schemas.openxmlformats.org/officeDocument/2006/relationships/slideMaster" Target="/ppt/slideMasters/slideMaster1.xml" Id="Re4496e3da1d24d24" /><Relationship Type="http://schemas.openxmlformats.org/officeDocument/2006/relationships/notesMaster" Target="/ppt/notesMasters/notesMaster1.xml" Id="R4a09a0d4f5864d80" /><Relationship Type="http://schemas.openxmlformats.org/officeDocument/2006/relationships/presProps" Target="/ppt/presProps.xml" Id="R72ebd63edbb044b8" /><Relationship Type="http://schemas.openxmlformats.org/officeDocument/2006/relationships/tableStyles" Target="/ppt/tableStyles.xml" Id="R4e2bfab1830c4759" /><Relationship Type="http://schemas.openxmlformats.org/officeDocument/2006/relationships/slide" Target="/ppt/slides/slide1.xml" Id="Rbe25d1f9e1004f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ffa93a3cc041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3c4cef4fe0435f" /><Relationship Type="http://schemas.openxmlformats.org/officeDocument/2006/relationships/notesMaster" Target="/ppt/notesMasters/notesMaster1.xml" Id="R1bbb430498744f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https://www.commonapp.org/apply/essay-prompts</a:t>
            </a:r>
          </a:p>
          <a:p xmlns:a="http://schemas.openxmlformats.org/drawingml/2006/main">
            <a:r>
              <a:t>- https://www.commonapp.org/counselors-and-recommenders</a:t>
            </a:r>
          </a:p>
          <a:p xmlns:a="http://schemas.openxmlformats.org/drawingml/2006/main">
            <a:r>
              <a:t>- https://www.nacacnet.org/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STANDARD - experienced school counselor/editor; protect student authorship and school recommendation process.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dd19c6b44c42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835890decce4ef7" /><Relationship Type="http://schemas.openxmlformats.org/officeDocument/2006/relationships/slideLayout" Target="/ppt/slideLayouts/slideLayout1.xml" Id="Rbe938dd66ddb46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938dd66ddb46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61312d5114992" /><Relationship Type="http://schemas.openxmlformats.org/officeDocument/2006/relationships/image" Target="/ppt/media/image.png" Id="Re9ebd43d13134b3d" /><Relationship Type="http://schemas.openxmlformats.org/officeDocument/2006/relationships/hyperlink" Target="https://www.commonapp.org/apply/essay-prompts" TargetMode="External" Id="Rf6f691b6cdce4e09" /><Relationship Type="http://schemas.openxmlformats.org/officeDocument/2006/relationships/hyperlink" Target="https://www.nacacnet.org/" TargetMode="External" Id="R4fb4bed1886e4a8b" /><Relationship Type="http://schemas.openxmlformats.org/officeDocument/2006/relationships/notesSlide" Target="/ppt/notesSlides/notesSlide1.xml" Id="R36fbbf81be0e47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ebd43d13134b3d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97B088EE-7682-4D97-8FEC-A5CE72438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9098C838-D18A-46C8-B0AD-804C36439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F36DC5DB-ADB3-448C-924A-5B10E133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College Essays and Recommendations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34FF8692-447A-4F17-981C-C70DE3A16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99374AFE-2099-4ED4-9B82-83DC0CB27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Strong essays add the student's own perspective, while effective recommendations add relevant evidence from an adult who knows the student's work and growth.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767A8523-2198-423F-AD10-03D777EA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093010E1-657E-4A08-A351-01BB7400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A3A184CD-F24C-4AAD-93B4-16261410E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The student must remain the author of every essay and personal statement.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Each response should answer the actual prompt with specific, truthful evidence.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6BC13A48-2284-4A20-B7EC-5A7EF617B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965C3B7B-A63E-44CF-9D53-A7B86613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F71933E0-FDBF-4E04-8F82-EE9EDDC2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C639F5DA-7812-4FB9-8A81-6E2083CAA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fabricate experiences.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outsource student authorship.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A6AB3BB9-7A75-4A74-844A-F603E548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Read the prompt and identify what the response should add beyond the transcript.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Choose truthful experiences and details that support one clear focus.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Draft in the student's own voice, then revise for clarity and structure.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D219E243-E16D-47DF-B310-688667250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9870C655-963A-4612-A0D8-7B5AFF8B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f6f691b6cdce4e09"/>
              </a:rPr>
              <a:t>commonapp.org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fb4bed1886e4a8b"/>
              </a:rPr>
              <a:t>nacacnet.org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32D3EE80-4586-452B-A95E-F8BFC96BC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7504628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2026-08-09T18:29:04.0520000Z</dcterms:created>
  <dcterms:modified xsi:type="dcterms:W3CDTF">2026-08-09T18:29:04.0520000Z</dcterms:modified>
</coreProperties>
</file>