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1e60767bd64251" /><Relationship Type="http://schemas.openxmlformats.org/officeDocument/2006/relationships/extended-properties" Target="/docProps/app.xml" Id="R12bfbd437e7b4e1b" /><Relationship Type="http://schemas.openxmlformats.org/officeDocument/2006/relationships/officeDocument" Target="/ppt/presentation.xml" Id="Rcfb5636be767474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dfd215341b4b93"/>
  </p:sldMasterIdLst>
  <p:notesMasterIdLst>
    <p:notesMasterId xmlns:r="http://schemas.openxmlformats.org/officeDocument/2006/relationships" r:id="R3370b2eeff0c44a6"/>
  </p:notesMasterIdLst>
  <p:sldIdLst>
    <p:sldId xmlns:r="http://schemas.openxmlformats.org/officeDocument/2006/relationships" id="256" r:id="R127b6c8572dc47c4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eab52fac4344195" /><Relationship Type="http://schemas.openxmlformats.org/officeDocument/2006/relationships/slideMaster" Target="/ppt/slideMasters/slideMaster1.xml" Id="Rcfdfd215341b4b93" /><Relationship Type="http://schemas.openxmlformats.org/officeDocument/2006/relationships/notesMaster" Target="/ppt/notesMasters/notesMaster1.xml" Id="R3370b2eeff0c44a6" /><Relationship Type="http://schemas.openxmlformats.org/officeDocument/2006/relationships/presProps" Target="/ppt/presProps.xml" Id="R95e84db3ad1e41a1" /><Relationship Type="http://schemas.openxmlformats.org/officeDocument/2006/relationships/tableStyles" Target="/ppt/tableStyles.xml" Id="Rf362b45bd81d4899" /><Relationship Type="http://schemas.openxmlformats.org/officeDocument/2006/relationships/slide" Target="/ppt/slides/slide1.xml" Id="R127b6c8572dc47c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6c89b2b1a543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13010268cb4ab9" /><Relationship Type="http://schemas.openxmlformats.org/officeDocument/2006/relationships/notesMaster" Target="/ppt/notesMasters/notesMaster1.xml" Id="Ra768f66472c148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https://www.commonapp.org/</a:t>
            </a:r>
          </a:p>
          <a:p xmlns:a="http://schemas.openxmlformats.org/drawingml/2006/main">
            <a:r>
              <a:t>- https://www.delawarestudentsuccess.org/how-to-apply-to-college/</a:t>
            </a:r>
          </a:p>
          <a:p xmlns:a="http://schemas.openxmlformats.org/drawingml/2006/main">
            <a:r>
              <a:t>- https://www.nacacnet.org/guide-to-the-college-admission-process/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SOURCE CHECK - current application and institutional deadline sources.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0336d58a1d491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476373e63d44c4" /><Relationship Type="http://schemas.openxmlformats.org/officeDocument/2006/relationships/slideLayout" Target="/ppt/slideLayouts/slideLayout1.xml" Id="Rd844aee1991b403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44aee1991b403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4201b2bf8a4a23" /><Relationship Type="http://schemas.openxmlformats.org/officeDocument/2006/relationships/image" Target="/ppt/media/image.png" Id="Rc2e03afbdb8d4d09" /><Relationship Type="http://schemas.openxmlformats.org/officeDocument/2006/relationships/hyperlink" Target="https://www.commonapp.org/" TargetMode="External" Id="R1b2671a3ac624e2a" /><Relationship Type="http://schemas.openxmlformats.org/officeDocument/2006/relationships/hyperlink" Target="https://www.delawarestudentsuccess.org/how-to-apply-to-college/" TargetMode="External" Id="R81e840286aa04d3f" /><Relationship Type="http://schemas.openxmlformats.org/officeDocument/2006/relationships/notesSlide" Target="/ppt/notesSlides/notesSlide1.xml" Id="R4b427cc98a13415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e03afbdb8d4d09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3C9A596C-DFFC-407E-9248-B2A48E747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0371F2A5-9C32-465C-908A-7DD7CF1F2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6E5CA514-4854-4957-BA8D-EBBE0CD0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College Admissions Timeline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56E65A6D-BABD-4D6E-84D4-CAF88F4E9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51CC2005-D997-4FA8-85D0-DCEC0CC2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Build the list before choosing application plans.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378DDC9F-CBD6-40A6-8978-1346E2489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1D0458CB-CEDB-4FF3-BA08-5F3E57EBE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Research colleges and programs.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0350AE8C-EB1C-4D74-A650-A4B7D60BE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EDF4CA2E-9B47-4E56-8A53-0489AEC13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B751D02A-A88A-4104-B27B-001AF8EA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582CABAF-191E-460A-B51A-A046466F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Draft essays and supplemental materials. Submit applications and monitor portals.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00665B34-F136-4F4E-A746-922A302A2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D3FEFE46-702D-47D6-9CBB-D938B8803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91597689-BC38-4924-AFFE-2EFFADCD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1b2671a3ac624e2a"/>
              </a:rPr>
              <a:t>commonapp.org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1e840286aa04d3f"/>
              </a:rPr>
              <a:t>delawarestudentsuccess.org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53515DAC-9895-4E80-A06C-7F1F19013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9030664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2026-08-09T18:29:03.8390000Z</dcterms:created>
  <dcterms:modified xsi:type="dcterms:W3CDTF">2026-08-09T18:29:03.8390000Z</dcterms:modified>
</coreProperties>
</file>