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74ba98a6b24b4c" /><Relationship Type="http://schemas.openxmlformats.org/officeDocument/2006/relationships/extended-properties" Target="/docProps/app.xml" Id="Rae9386b640904e5e" /><Relationship Type="http://schemas.openxmlformats.org/officeDocument/2006/relationships/officeDocument" Target="/ppt/presentation.xml" Id="R9aaadc3e658b41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b91675ddce4bdd"/>
  </p:sldMasterIdLst>
  <p:notesMasterIdLst>
    <p:notesMasterId xmlns:r="http://schemas.openxmlformats.org/officeDocument/2006/relationships" r:id="Rced355a28cdd4b5d"/>
  </p:notesMasterIdLst>
  <p:sldIdLst>
    <p:sldId xmlns:r="http://schemas.openxmlformats.org/officeDocument/2006/relationships" id="256" r:id="R89bcea6c58fd492f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73de5b0c5046e0" /><Relationship Type="http://schemas.openxmlformats.org/officeDocument/2006/relationships/slideMaster" Target="/ppt/slideMasters/slideMaster1.xml" Id="Rf2b91675ddce4bdd" /><Relationship Type="http://schemas.openxmlformats.org/officeDocument/2006/relationships/notesMaster" Target="/ppt/notesMasters/notesMaster1.xml" Id="Rced355a28cdd4b5d" /><Relationship Type="http://schemas.openxmlformats.org/officeDocument/2006/relationships/presProps" Target="/ppt/presProps.xml" Id="R3dbffab86b4d4724" /><Relationship Type="http://schemas.openxmlformats.org/officeDocument/2006/relationships/tableStyles" Target="/ppt/tableStyles.xml" Id="R74e5523e0b704df3" /><Relationship Type="http://schemas.openxmlformats.org/officeDocument/2006/relationships/slide" Target="/ppt/slides/slide1.xml" Id="R89bcea6c58fd49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14f55acabe4be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ad1bcf68db454c" /><Relationship Type="http://schemas.openxmlformats.org/officeDocument/2006/relationships/notesMaster" Target="/ppt/notesMasters/notesMaster1.xml" Id="R0a1f104f8bda40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https://www.dtcc.edu/student-resources/</a:t>
            </a:r>
          </a:p>
          <a:p xmlns:a="http://schemas.openxmlformats.org/drawingml/2006/main">
            <a:r>
              <a:t>- https://www.dtcc.edu/support/</a:t>
            </a:r>
          </a:p>
          <a:p xmlns:a="http://schemas.openxmlformats.org/drawingml/2006/main">
            <a:r>
              <a:t>- https://www.dtcc.edu/student-resources/learning-support/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IHE student affairs, counseling, basic-needs and disability-support offices; services vary by campus.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39396dcba347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e11b45d0114b24" /><Relationship Type="http://schemas.openxmlformats.org/officeDocument/2006/relationships/slideLayout" Target="/ppt/slideLayouts/slideLayout1.xml" Id="R1eb1770de11843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b1770de11843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386dd2470c4076" /><Relationship Type="http://schemas.openxmlformats.org/officeDocument/2006/relationships/image" Target="/ppt/media/image.png" Id="R46079696ea2f4b2c" /><Relationship Type="http://schemas.openxmlformats.org/officeDocument/2006/relationships/hyperlink" Target="https://www.dtcc.edu/student-resources/" TargetMode="External" Id="R87b4d875a4a24685" /><Relationship Type="http://schemas.openxmlformats.org/officeDocument/2006/relationships/notesSlide" Target="/ppt/notesSlides/notesSlide1.xml" Id="Rcd40e14e866940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079696ea2f4b2c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D7B80926-67B1-460C-8F15-93C7C6AE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3728311A-9AD1-4CD5-B3C1-ADA6CBCB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0A052234-D67C-4C6A-96C2-1C4B9D8E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Campus Support Services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38F53E7B-619F-47C6-B564-521ED460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B61A7D6F-BC31-4D1F-9BF6-150ED2039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Students are more likely to persist when they know which campus office to contact, ask early, and follow through before a small concern becomes a larger barrier.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19316E81-D03D-48F4-B420-6A3F4F2B2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2E2098B0-52C8-4ED8-980D-AC8DA0BA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A8CC2CDB-A46E-4C8A-8DB6-A690D63D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Normalize help-seeking before enrollment.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Match the barrier to the correct campus office.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Teach students to ask specific questions and keep records.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47BA6779-F659-468D-BF4B-CC758646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7463C796-1F2D-4A3E-8C06-BE57B44CD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5C95CFF2-9E3F-4909-806A-2A29AC2C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E971830D-2D56-45CF-889D-4176208F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9A5948AD-1060-4163-87E0-34A19020F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8AF89E00-9E50-45EE-B6F3-7D90E0239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4F366FDC-9A75-4D8C-A871-055FD9FEB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List the academic, personal, financial, accessibility, or basic-needs concern.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Find the official campus office that owns that concern.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documents, appointment, referral, or intake step is required.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8650F6FF-6FE1-4F63-A68A-DAF861AA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4BC44FE9-0DD4-4C2D-8E87-97A07ED3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7b4d875a4a24685"/>
              </a:rPr>
              <a:t>dtcc.edu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E7C61DBA-C5A8-49AB-8938-8AF0E266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5565917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2026-08-09T18:29:03.6370000Z</dcterms:created>
  <dcterms:modified xsi:type="dcterms:W3CDTF">2026-08-09T18:29:03.6370000Z</dcterms:modified>
</coreProperties>
</file>